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48" r:id="rId2"/>
  </p:sldMasterIdLst>
  <p:notesMasterIdLst>
    <p:notesMasterId r:id="rId34"/>
  </p:notesMasterIdLst>
  <p:sldIdLst>
    <p:sldId id="1050" r:id="rId3"/>
    <p:sldId id="1070" r:id="rId4"/>
    <p:sldId id="549" r:id="rId5"/>
    <p:sldId id="1055" r:id="rId6"/>
    <p:sldId id="1064" r:id="rId7"/>
    <p:sldId id="543" r:id="rId8"/>
    <p:sldId id="526" r:id="rId9"/>
    <p:sldId id="538" r:id="rId10"/>
    <p:sldId id="1081" r:id="rId11"/>
    <p:sldId id="1066" r:id="rId12"/>
    <p:sldId id="1067" r:id="rId13"/>
    <p:sldId id="1068" r:id="rId14"/>
    <p:sldId id="260" r:id="rId15"/>
    <p:sldId id="261" r:id="rId16"/>
    <p:sldId id="1082" r:id="rId17"/>
    <p:sldId id="264" r:id="rId18"/>
    <p:sldId id="1077" r:id="rId19"/>
    <p:sldId id="1080" r:id="rId20"/>
    <p:sldId id="1079" r:id="rId21"/>
    <p:sldId id="1076" r:id="rId22"/>
    <p:sldId id="1075" r:id="rId23"/>
    <p:sldId id="515" r:id="rId24"/>
    <p:sldId id="1069" r:id="rId25"/>
    <p:sldId id="256" r:id="rId26"/>
    <p:sldId id="257" r:id="rId27"/>
    <p:sldId id="258" r:id="rId28"/>
    <p:sldId id="259" r:id="rId29"/>
    <p:sldId id="1063" r:id="rId30"/>
    <p:sldId id="1072" r:id="rId31"/>
    <p:sldId id="1071" r:id="rId32"/>
    <p:sldId id="105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C14D61A-3915-4DE1-BA46-D7907C8364DE}">
          <p14:sldIdLst>
            <p14:sldId id="1050"/>
            <p14:sldId id="1070"/>
            <p14:sldId id="549"/>
            <p14:sldId id="1055"/>
            <p14:sldId id="1064"/>
            <p14:sldId id="543"/>
            <p14:sldId id="526"/>
            <p14:sldId id="538"/>
          </p14:sldIdLst>
        </p14:section>
        <p14:section name="Debt Servicing" id="{530592C2-641E-4C21-B5BF-753390D2EAE3}">
          <p14:sldIdLst>
            <p14:sldId id="1081"/>
            <p14:sldId id="1066"/>
            <p14:sldId id="1067"/>
            <p14:sldId id="1068"/>
            <p14:sldId id="260"/>
            <p14:sldId id="261"/>
            <p14:sldId id="1082"/>
          </p14:sldIdLst>
        </p14:section>
        <p14:section name="Saving" id="{E39A0555-5D14-47D0-80B1-B8F983C70988}">
          <p14:sldIdLst>
            <p14:sldId id="264"/>
            <p14:sldId id="1077"/>
            <p14:sldId id="1080"/>
            <p14:sldId id="1079"/>
            <p14:sldId id="1076"/>
            <p14:sldId id="1075"/>
          </p14:sldIdLst>
        </p14:section>
        <p14:section name="Emergency Savings" id="{E33A3920-21AD-44B0-B38A-F2C8A7FE151B}">
          <p14:sldIdLst>
            <p14:sldId id="515"/>
            <p14:sldId id="1069"/>
            <p14:sldId id="256"/>
            <p14:sldId id="257"/>
            <p14:sldId id="258"/>
            <p14:sldId id="259"/>
            <p14:sldId id="1063"/>
          </p14:sldIdLst>
        </p14:section>
        <p14:section name="Difference/Recap" id="{9BC3A313-9E69-42AC-9E0D-041967B36269}">
          <p14:sldIdLst>
            <p14:sldId id="1072"/>
            <p14:sldId id="1071"/>
            <p14:sldId id="10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93F"/>
    <a:srgbClr val="9D8F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26D89F-9969-4D63-86A5-E92798B66B35}" v="85" dt="2023-12-20T17:04:44.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40" autoAdjust="0"/>
    <p:restoredTop sz="94660"/>
  </p:normalViewPr>
  <p:slideViewPr>
    <p:cSldViewPr snapToGrid="0">
      <p:cViewPr varScale="1">
        <p:scale>
          <a:sx n="99" d="100"/>
          <a:sy n="99" d="100"/>
        </p:scale>
        <p:origin x="72"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anda Tufte" userId="a377b7fe-0086-4c27-9a61-4b7f196ad90b" providerId="ADAL" clId="{FC26D89F-9969-4D63-86A5-E92798B66B35}"/>
    <pc:docChg chg="undo redo custSel addSld delSld modSld sldOrd addMainMaster modSection">
      <pc:chgData name="Maranda Tufte" userId="a377b7fe-0086-4c27-9a61-4b7f196ad90b" providerId="ADAL" clId="{FC26D89F-9969-4D63-86A5-E92798B66B35}" dt="2024-01-08T19:16:23.579" v="1834" actId="20577"/>
      <pc:docMkLst>
        <pc:docMk/>
      </pc:docMkLst>
      <pc:sldChg chg="modSp mod">
        <pc:chgData name="Maranda Tufte" userId="a377b7fe-0086-4c27-9a61-4b7f196ad90b" providerId="ADAL" clId="{FC26D89F-9969-4D63-86A5-E92798B66B35}" dt="2024-01-08T19:13:59.132" v="1829" actId="14100"/>
        <pc:sldMkLst>
          <pc:docMk/>
          <pc:sldMk cId="0" sldId="259"/>
        </pc:sldMkLst>
        <pc:spChg chg="mod">
          <ac:chgData name="Maranda Tufte" userId="a377b7fe-0086-4c27-9a61-4b7f196ad90b" providerId="ADAL" clId="{FC26D89F-9969-4D63-86A5-E92798B66B35}" dt="2024-01-08T19:13:59.132" v="1829" actId="14100"/>
          <ac:spMkLst>
            <pc:docMk/>
            <pc:sldMk cId="0" sldId="259"/>
            <ac:spMk id="10" creationId="{00000000-0000-0000-0000-000000000000}"/>
          </ac:spMkLst>
        </pc:spChg>
        <pc:spChg chg="mod">
          <ac:chgData name="Maranda Tufte" userId="a377b7fe-0086-4c27-9a61-4b7f196ad90b" providerId="ADAL" clId="{FC26D89F-9969-4D63-86A5-E92798B66B35}" dt="2024-01-08T17:32:00.499" v="1804" actId="20577"/>
          <ac:spMkLst>
            <pc:docMk/>
            <pc:sldMk cId="0" sldId="259"/>
            <ac:spMk id="14" creationId="{00000000-0000-0000-0000-000000000000}"/>
          </ac:spMkLst>
        </pc:spChg>
        <pc:spChg chg="mod">
          <ac:chgData name="Maranda Tufte" userId="a377b7fe-0086-4c27-9a61-4b7f196ad90b" providerId="ADAL" clId="{FC26D89F-9969-4D63-86A5-E92798B66B35}" dt="2024-01-08T17:32:05.077" v="1808" actId="20577"/>
          <ac:spMkLst>
            <pc:docMk/>
            <pc:sldMk cId="0" sldId="259"/>
            <ac:spMk id="15" creationId="{00000000-0000-0000-0000-000000000000}"/>
          </ac:spMkLst>
        </pc:spChg>
        <pc:spChg chg="mod">
          <ac:chgData name="Maranda Tufte" userId="a377b7fe-0086-4c27-9a61-4b7f196ad90b" providerId="ADAL" clId="{FC26D89F-9969-4D63-86A5-E92798B66B35}" dt="2024-01-08T19:13:54.607" v="1828" actId="14100"/>
          <ac:spMkLst>
            <pc:docMk/>
            <pc:sldMk cId="0" sldId="259"/>
            <ac:spMk id="16" creationId="{00000000-0000-0000-0000-000000000000}"/>
          </ac:spMkLst>
        </pc:spChg>
        <pc:spChg chg="mod">
          <ac:chgData name="Maranda Tufte" userId="a377b7fe-0086-4c27-9a61-4b7f196ad90b" providerId="ADAL" clId="{FC26D89F-9969-4D63-86A5-E92798B66B35}" dt="2024-01-08T17:32:02.644" v="1806" actId="20577"/>
          <ac:spMkLst>
            <pc:docMk/>
            <pc:sldMk cId="0" sldId="259"/>
            <ac:spMk id="18" creationId="{00000000-0000-0000-0000-000000000000}"/>
          </ac:spMkLst>
        </pc:spChg>
      </pc:sldChg>
      <pc:sldChg chg="addSp delSp modSp mod modClrScheme chgLayout">
        <pc:chgData name="Maranda Tufte" userId="a377b7fe-0086-4c27-9a61-4b7f196ad90b" providerId="ADAL" clId="{FC26D89F-9969-4D63-86A5-E92798B66B35}" dt="2023-12-20T17:04:02.975" v="1787"/>
        <pc:sldMkLst>
          <pc:docMk/>
          <pc:sldMk cId="314454341" sldId="260"/>
        </pc:sldMkLst>
        <pc:spChg chg="mod ord">
          <ac:chgData name="Maranda Tufte" userId="a377b7fe-0086-4c27-9a61-4b7f196ad90b" providerId="ADAL" clId="{FC26D89F-9969-4D63-86A5-E92798B66B35}" dt="2023-12-19T18:11:15.025" v="728" actId="1076"/>
          <ac:spMkLst>
            <pc:docMk/>
            <pc:sldMk cId="314454341" sldId="260"/>
            <ac:spMk id="2" creationId="{92AF17C6-0DD7-506C-A1AE-DFEA24376C8B}"/>
          </ac:spMkLst>
        </pc:spChg>
        <pc:spChg chg="del mod ord">
          <ac:chgData name="Maranda Tufte" userId="a377b7fe-0086-4c27-9a61-4b7f196ad90b" providerId="ADAL" clId="{FC26D89F-9969-4D63-86A5-E92798B66B35}" dt="2023-12-19T18:11:08.472" v="725" actId="478"/>
          <ac:spMkLst>
            <pc:docMk/>
            <pc:sldMk cId="314454341" sldId="260"/>
            <ac:spMk id="3" creationId="{D6D22956-71EA-CCE4-6371-1629CE60CE95}"/>
          </ac:spMkLst>
        </pc:spChg>
        <pc:spChg chg="add mod">
          <ac:chgData name="Maranda Tufte" userId="a377b7fe-0086-4c27-9a61-4b7f196ad90b" providerId="ADAL" clId="{FC26D89F-9969-4D63-86A5-E92798B66B35}" dt="2023-12-20T17:04:02.975" v="1787"/>
          <ac:spMkLst>
            <pc:docMk/>
            <pc:sldMk cId="314454341" sldId="260"/>
            <ac:spMk id="3" creationId="{ED2D4F41-D394-FC3B-C101-0EA87ABC7C50}"/>
          </ac:spMkLst>
        </pc:spChg>
        <pc:spChg chg="add mod">
          <ac:chgData name="Maranda Tufte" userId="a377b7fe-0086-4c27-9a61-4b7f196ad90b" providerId="ADAL" clId="{FC26D89F-9969-4D63-86A5-E92798B66B35}" dt="2023-12-19T18:19:16.481" v="786" actId="1076"/>
          <ac:spMkLst>
            <pc:docMk/>
            <pc:sldMk cId="314454341" sldId="260"/>
            <ac:spMk id="4" creationId="{91885E6F-E415-6EC8-7A09-026EE6746AD6}"/>
          </ac:spMkLst>
        </pc:spChg>
        <pc:spChg chg="del mod ord">
          <ac:chgData name="Maranda Tufte" userId="a377b7fe-0086-4c27-9a61-4b7f196ad90b" providerId="ADAL" clId="{FC26D89F-9969-4D63-86A5-E92798B66B35}" dt="2023-12-19T18:11:08.472" v="725" actId="478"/>
          <ac:spMkLst>
            <pc:docMk/>
            <pc:sldMk cId="314454341" sldId="260"/>
            <ac:spMk id="5" creationId="{18AA2FC7-CA00-03F3-C080-C4E0E8C6603B}"/>
          </ac:spMkLst>
        </pc:spChg>
        <pc:spChg chg="add mod">
          <ac:chgData name="Maranda Tufte" userId="a377b7fe-0086-4c27-9a61-4b7f196ad90b" providerId="ADAL" clId="{FC26D89F-9969-4D63-86A5-E92798B66B35}" dt="2023-12-19T18:19:24.362" v="787" actId="1076"/>
          <ac:spMkLst>
            <pc:docMk/>
            <pc:sldMk cId="314454341" sldId="260"/>
            <ac:spMk id="6" creationId="{3CC9F2F4-11E6-8E26-1442-F7C828459E34}"/>
          </ac:spMkLst>
        </pc:spChg>
        <pc:graphicFrameChg chg="mod modGraphic">
          <ac:chgData name="Maranda Tufte" userId="a377b7fe-0086-4c27-9a61-4b7f196ad90b" providerId="ADAL" clId="{FC26D89F-9969-4D63-86A5-E92798B66B35}" dt="2023-12-19T18:18:47.113" v="785" actId="14100"/>
          <ac:graphicFrameMkLst>
            <pc:docMk/>
            <pc:sldMk cId="314454341" sldId="260"/>
            <ac:graphicFrameMk id="8" creationId="{62A48B00-0D85-6B85-30E3-2B5CBA0D938F}"/>
          </ac:graphicFrameMkLst>
        </pc:graphicFrameChg>
        <pc:graphicFrameChg chg="mod modGraphic">
          <ac:chgData name="Maranda Tufte" userId="a377b7fe-0086-4c27-9a61-4b7f196ad90b" providerId="ADAL" clId="{FC26D89F-9969-4D63-86A5-E92798B66B35}" dt="2023-12-19T18:18:29.641" v="782" actId="207"/>
          <ac:graphicFrameMkLst>
            <pc:docMk/>
            <pc:sldMk cId="314454341" sldId="260"/>
            <ac:graphicFrameMk id="9" creationId="{316DC5EC-D45F-B645-F447-178EBBF1D3C5}"/>
          </ac:graphicFrameMkLst>
        </pc:graphicFrameChg>
      </pc:sldChg>
      <pc:sldChg chg="addSp delSp modSp mod modClrScheme chgLayout">
        <pc:chgData name="Maranda Tufte" userId="a377b7fe-0086-4c27-9a61-4b7f196ad90b" providerId="ADAL" clId="{FC26D89F-9969-4D63-86A5-E92798B66B35}" dt="2023-12-20T17:04:01.630" v="1786"/>
        <pc:sldMkLst>
          <pc:docMk/>
          <pc:sldMk cId="1223390524" sldId="261"/>
        </pc:sldMkLst>
        <pc:spChg chg="mod ord">
          <ac:chgData name="Maranda Tufte" userId="a377b7fe-0086-4c27-9a61-4b7f196ad90b" providerId="ADAL" clId="{FC26D89F-9969-4D63-86A5-E92798B66B35}" dt="2023-12-19T18:21:00.283" v="801" actId="1076"/>
          <ac:spMkLst>
            <pc:docMk/>
            <pc:sldMk cId="1223390524" sldId="261"/>
            <ac:spMk id="2" creationId="{92AF17C6-0DD7-506C-A1AE-DFEA24376C8B}"/>
          </ac:spMkLst>
        </pc:spChg>
        <pc:spChg chg="add mod">
          <ac:chgData name="Maranda Tufte" userId="a377b7fe-0086-4c27-9a61-4b7f196ad90b" providerId="ADAL" clId="{FC26D89F-9969-4D63-86A5-E92798B66B35}" dt="2023-12-20T17:04:01.630" v="1786"/>
          <ac:spMkLst>
            <pc:docMk/>
            <pc:sldMk cId="1223390524" sldId="261"/>
            <ac:spMk id="3" creationId="{157F9725-60C7-B783-0573-EA969CD28B4F}"/>
          </ac:spMkLst>
        </pc:spChg>
        <pc:spChg chg="del mod ord">
          <ac:chgData name="Maranda Tufte" userId="a377b7fe-0086-4c27-9a61-4b7f196ad90b" providerId="ADAL" clId="{FC26D89F-9969-4D63-86A5-E92798B66B35}" dt="2023-12-19T18:19:53.289" v="788" actId="478"/>
          <ac:spMkLst>
            <pc:docMk/>
            <pc:sldMk cId="1223390524" sldId="261"/>
            <ac:spMk id="3" creationId="{D6D22956-71EA-CCE4-6371-1629CE60CE95}"/>
          </ac:spMkLst>
        </pc:spChg>
        <pc:spChg chg="add mod">
          <ac:chgData name="Maranda Tufte" userId="a377b7fe-0086-4c27-9a61-4b7f196ad90b" providerId="ADAL" clId="{FC26D89F-9969-4D63-86A5-E92798B66B35}" dt="2023-12-19T18:23:35.505" v="853" actId="1076"/>
          <ac:spMkLst>
            <pc:docMk/>
            <pc:sldMk cId="1223390524" sldId="261"/>
            <ac:spMk id="4" creationId="{C7F65C8E-B307-1D90-8938-3F3B4EC34C93}"/>
          </ac:spMkLst>
        </pc:spChg>
        <pc:spChg chg="del mod ord">
          <ac:chgData name="Maranda Tufte" userId="a377b7fe-0086-4c27-9a61-4b7f196ad90b" providerId="ADAL" clId="{FC26D89F-9969-4D63-86A5-E92798B66B35}" dt="2023-12-19T18:19:55.825" v="789" actId="478"/>
          <ac:spMkLst>
            <pc:docMk/>
            <pc:sldMk cId="1223390524" sldId="261"/>
            <ac:spMk id="5" creationId="{18AA2FC7-CA00-03F3-C080-C4E0E8C6603B}"/>
          </ac:spMkLst>
        </pc:spChg>
        <pc:spChg chg="add mod">
          <ac:chgData name="Maranda Tufte" userId="a377b7fe-0086-4c27-9a61-4b7f196ad90b" providerId="ADAL" clId="{FC26D89F-9969-4D63-86A5-E92798B66B35}" dt="2023-12-19T18:23:51.173" v="856" actId="1076"/>
          <ac:spMkLst>
            <pc:docMk/>
            <pc:sldMk cId="1223390524" sldId="261"/>
            <ac:spMk id="6" creationId="{7EEDB87B-C1BD-C5DB-2005-D71CEDCE65A2}"/>
          </ac:spMkLst>
        </pc:spChg>
        <pc:graphicFrameChg chg="mod modGraphic">
          <ac:chgData name="Maranda Tufte" userId="a377b7fe-0086-4c27-9a61-4b7f196ad90b" providerId="ADAL" clId="{FC26D89F-9969-4D63-86A5-E92798B66B35}" dt="2023-12-19T18:25:11.204" v="866" actId="207"/>
          <ac:graphicFrameMkLst>
            <pc:docMk/>
            <pc:sldMk cId="1223390524" sldId="261"/>
            <ac:graphicFrameMk id="8" creationId="{62A48B00-0D85-6B85-30E3-2B5CBA0D938F}"/>
          </ac:graphicFrameMkLst>
        </pc:graphicFrameChg>
        <pc:graphicFrameChg chg="mod modGraphic">
          <ac:chgData name="Maranda Tufte" userId="a377b7fe-0086-4c27-9a61-4b7f196ad90b" providerId="ADAL" clId="{FC26D89F-9969-4D63-86A5-E92798B66B35}" dt="2023-12-19T18:25:31.214" v="874"/>
          <ac:graphicFrameMkLst>
            <pc:docMk/>
            <pc:sldMk cId="1223390524" sldId="261"/>
            <ac:graphicFrameMk id="9" creationId="{316DC5EC-D45F-B645-F447-178EBBF1D3C5}"/>
          </ac:graphicFrameMkLst>
        </pc:graphicFrameChg>
      </pc:sldChg>
      <pc:sldChg chg="modSp del mod modClrScheme chgLayout">
        <pc:chgData name="Maranda Tufte" userId="a377b7fe-0086-4c27-9a61-4b7f196ad90b" providerId="ADAL" clId="{FC26D89F-9969-4D63-86A5-E92798B66B35}" dt="2023-12-19T19:12:13.907" v="1568" actId="2696"/>
        <pc:sldMkLst>
          <pc:docMk/>
          <pc:sldMk cId="2776206393" sldId="262"/>
        </pc:sldMkLst>
        <pc:spChg chg="mod ord">
          <ac:chgData name="Maranda Tufte" userId="a377b7fe-0086-4c27-9a61-4b7f196ad90b" providerId="ADAL" clId="{FC26D89F-9969-4D63-86A5-E92798B66B35}" dt="2023-12-19T17:46:08.517" v="550" actId="700"/>
          <ac:spMkLst>
            <pc:docMk/>
            <pc:sldMk cId="2776206393" sldId="262"/>
            <ac:spMk id="2" creationId="{8FC7703B-F7BB-3EC5-9521-F5B674ADBEB9}"/>
          </ac:spMkLst>
        </pc:spChg>
      </pc:sldChg>
      <pc:sldChg chg="addSp modSp del mod modClrScheme chgLayout">
        <pc:chgData name="Maranda Tufte" userId="a377b7fe-0086-4c27-9a61-4b7f196ad90b" providerId="ADAL" clId="{FC26D89F-9969-4D63-86A5-E92798B66B35}" dt="2023-12-19T19:14:44.739" v="1761" actId="2696"/>
        <pc:sldMkLst>
          <pc:docMk/>
          <pc:sldMk cId="916434578" sldId="263"/>
        </pc:sldMkLst>
        <pc:spChg chg="add mod ord">
          <ac:chgData name="Maranda Tufte" userId="a377b7fe-0086-4c27-9a61-4b7f196ad90b" providerId="ADAL" clId="{FC26D89F-9969-4D63-86A5-E92798B66B35}" dt="2023-12-19T18:26:15.234" v="905" actId="20577"/>
          <ac:spMkLst>
            <pc:docMk/>
            <pc:sldMk cId="916434578" sldId="263"/>
            <ac:spMk id="2" creationId="{529AFCE4-0E61-48DC-7129-7149B18A2104}"/>
          </ac:spMkLst>
        </pc:spChg>
        <pc:picChg chg="mod">
          <ac:chgData name="Maranda Tufte" userId="a377b7fe-0086-4c27-9a61-4b7f196ad90b" providerId="ADAL" clId="{FC26D89F-9969-4D63-86A5-E92798B66B35}" dt="2023-12-19T18:26:21.461" v="907" actId="1076"/>
          <ac:picMkLst>
            <pc:docMk/>
            <pc:sldMk cId="916434578" sldId="263"/>
            <ac:picMk id="2052" creationId="{72AE77E7-208B-C14A-8F85-897509486853}"/>
          </ac:picMkLst>
        </pc:picChg>
      </pc:sldChg>
      <pc:sldChg chg="addSp delSp modSp mod modClrScheme chgLayout">
        <pc:chgData name="Maranda Tufte" userId="a377b7fe-0086-4c27-9a61-4b7f196ad90b" providerId="ADAL" clId="{FC26D89F-9969-4D63-86A5-E92798B66B35}" dt="2023-12-19T19:14:41.302" v="1760" actId="478"/>
        <pc:sldMkLst>
          <pc:docMk/>
          <pc:sldMk cId="193274458" sldId="264"/>
        </pc:sldMkLst>
        <pc:spChg chg="mod ord">
          <ac:chgData name="Maranda Tufte" userId="a377b7fe-0086-4c27-9a61-4b7f196ad90b" providerId="ADAL" clId="{FC26D89F-9969-4D63-86A5-E92798B66B35}" dt="2023-12-19T17:46:17.437" v="555" actId="700"/>
          <ac:spMkLst>
            <pc:docMk/>
            <pc:sldMk cId="193274458" sldId="264"/>
            <ac:spMk id="2" creationId="{1321AC9B-0EE7-456F-43AC-1A8D38A198D3}"/>
          </ac:spMkLst>
        </pc:spChg>
        <pc:spChg chg="mod ord">
          <ac:chgData name="Maranda Tufte" userId="a377b7fe-0086-4c27-9a61-4b7f196ad90b" providerId="ADAL" clId="{FC26D89F-9969-4D63-86A5-E92798B66B35}" dt="2023-12-19T19:12:48.993" v="1571" actId="14100"/>
          <ac:spMkLst>
            <pc:docMk/>
            <pc:sldMk cId="193274458" sldId="264"/>
            <ac:spMk id="3" creationId="{4278C2DE-BACA-AFA2-8211-393D18A2DDD6}"/>
          </ac:spMkLst>
        </pc:spChg>
        <pc:spChg chg="add mod">
          <ac:chgData name="Maranda Tufte" userId="a377b7fe-0086-4c27-9a61-4b7f196ad90b" providerId="ADAL" clId="{FC26D89F-9969-4D63-86A5-E92798B66B35}" dt="2023-12-19T19:13:48.952" v="1664" actId="14100"/>
          <ac:spMkLst>
            <pc:docMk/>
            <pc:sldMk cId="193274458" sldId="264"/>
            <ac:spMk id="5" creationId="{219BD62F-9EB3-395A-3961-DD5233FB3F65}"/>
          </ac:spMkLst>
        </pc:spChg>
        <pc:spChg chg="add mod">
          <ac:chgData name="Maranda Tufte" userId="a377b7fe-0086-4c27-9a61-4b7f196ad90b" providerId="ADAL" clId="{FC26D89F-9969-4D63-86A5-E92798B66B35}" dt="2023-12-19T19:13:19.269" v="1592" actId="1076"/>
          <ac:spMkLst>
            <pc:docMk/>
            <pc:sldMk cId="193274458" sldId="264"/>
            <ac:spMk id="6" creationId="{C54B280D-FEFC-D22D-8F9C-5434CC7E131D}"/>
          </ac:spMkLst>
        </pc:spChg>
        <pc:spChg chg="add mod">
          <ac:chgData name="Maranda Tufte" userId="a377b7fe-0086-4c27-9a61-4b7f196ad90b" providerId="ADAL" clId="{FC26D89F-9969-4D63-86A5-E92798B66B35}" dt="2023-12-19T19:14:39.410" v="1759" actId="27636"/>
          <ac:spMkLst>
            <pc:docMk/>
            <pc:sldMk cId="193274458" sldId="264"/>
            <ac:spMk id="7" creationId="{5A9E1C1F-6497-F30A-7E62-38D039856982}"/>
          </ac:spMkLst>
        </pc:spChg>
        <pc:picChg chg="add del mod">
          <ac:chgData name="Maranda Tufte" userId="a377b7fe-0086-4c27-9a61-4b7f196ad90b" providerId="ADAL" clId="{FC26D89F-9969-4D63-86A5-E92798B66B35}" dt="2023-12-19T19:14:41.302" v="1760" actId="478"/>
          <ac:picMkLst>
            <pc:docMk/>
            <pc:sldMk cId="193274458" sldId="264"/>
            <ac:picMk id="4" creationId="{AA0BFC12-DC3E-F38E-D876-D27A4800BA8D}"/>
          </ac:picMkLst>
        </pc:picChg>
      </pc:sldChg>
      <pc:sldChg chg="addSp delSp modSp del mod modClrScheme chgLayout">
        <pc:chgData name="Maranda Tufte" userId="a377b7fe-0086-4c27-9a61-4b7f196ad90b" providerId="ADAL" clId="{FC26D89F-9969-4D63-86A5-E92798B66B35}" dt="2023-12-19T17:40:50.227" v="500" actId="2696"/>
        <pc:sldMkLst>
          <pc:docMk/>
          <pc:sldMk cId="1820398434" sldId="265"/>
        </pc:sldMkLst>
        <pc:spChg chg="add del mod ord">
          <ac:chgData name="Maranda Tufte" userId="a377b7fe-0086-4c27-9a61-4b7f196ad90b" providerId="ADAL" clId="{FC26D89F-9969-4D63-86A5-E92798B66B35}" dt="2023-12-19T17:25:54.735" v="171" actId="478"/>
          <ac:spMkLst>
            <pc:docMk/>
            <pc:sldMk cId="1820398434" sldId="265"/>
            <ac:spMk id="2" creationId="{EF641CEC-7021-C9B4-9947-A522278D7AD1}"/>
          </ac:spMkLst>
        </pc:spChg>
        <pc:picChg chg="mod">
          <ac:chgData name="Maranda Tufte" userId="a377b7fe-0086-4c27-9a61-4b7f196ad90b" providerId="ADAL" clId="{FC26D89F-9969-4D63-86A5-E92798B66B35}" dt="2023-12-19T17:25:58.287" v="173" actId="1076"/>
          <ac:picMkLst>
            <pc:docMk/>
            <pc:sldMk cId="1820398434" sldId="265"/>
            <ac:picMk id="3074" creationId="{EF696120-7132-331E-69C3-012B8EDCD277}"/>
          </ac:picMkLst>
        </pc:picChg>
      </pc:sldChg>
      <pc:sldChg chg="modSp del mod ord modClrScheme chgLayout">
        <pc:chgData name="Maranda Tufte" userId="a377b7fe-0086-4c27-9a61-4b7f196ad90b" providerId="ADAL" clId="{FC26D89F-9969-4D63-86A5-E92798B66B35}" dt="2023-12-19T18:43:37.803" v="1008" actId="2696"/>
        <pc:sldMkLst>
          <pc:docMk/>
          <pc:sldMk cId="3353214736" sldId="268"/>
        </pc:sldMkLst>
        <pc:spChg chg="mod ord">
          <ac:chgData name="Maranda Tufte" userId="a377b7fe-0086-4c27-9a61-4b7f196ad90b" providerId="ADAL" clId="{FC26D89F-9969-4D63-86A5-E92798B66B35}" dt="2023-12-19T17:46:17.437" v="555" actId="700"/>
          <ac:spMkLst>
            <pc:docMk/>
            <pc:sldMk cId="3353214736" sldId="268"/>
            <ac:spMk id="2" creationId="{0D7E071D-2B09-734B-0F7F-9F9ACBC63189}"/>
          </ac:spMkLst>
        </pc:spChg>
        <pc:spChg chg="mod ord">
          <ac:chgData name="Maranda Tufte" userId="a377b7fe-0086-4c27-9a61-4b7f196ad90b" providerId="ADAL" clId="{FC26D89F-9969-4D63-86A5-E92798B66B35}" dt="2023-12-19T18:26:25.564" v="908" actId="1076"/>
          <ac:spMkLst>
            <pc:docMk/>
            <pc:sldMk cId="3353214736" sldId="268"/>
            <ac:spMk id="3" creationId="{7E5A79DC-FEC9-9449-21B2-6AD610F368F3}"/>
          </ac:spMkLst>
        </pc:spChg>
      </pc:sldChg>
      <pc:sldChg chg="modSp del mod modClrScheme chgLayout">
        <pc:chgData name="Maranda Tufte" userId="a377b7fe-0086-4c27-9a61-4b7f196ad90b" providerId="ADAL" clId="{FC26D89F-9969-4D63-86A5-E92798B66B35}" dt="2023-12-19T18:43:37.803" v="1008" actId="2696"/>
        <pc:sldMkLst>
          <pc:docMk/>
          <pc:sldMk cId="2813956544" sldId="269"/>
        </pc:sldMkLst>
        <pc:spChg chg="mod ord">
          <ac:chgData name="Maranda Tufte" userId="a377b7fe-0086-4c27-9a61-4b7f196ad90b" providerId="ADAL" clId="{FC26D89F-9969-4D63-86A5-E92798B66B35}" dt="2023-12-19T17:46:17.437" v="555" actId="700"/>
          <ac:spMkLst>
            <pc:docMk/>
            <pc:sldMk cId="2813956544" sldId="269"/>
            <ac:spMk id="2" creationId="{43512BE1-E865-AB11-D0AB-A41539A6B843}"/>
          </ac:spMkLst>
        </pc:spChg>
        <pc:spChg chg="mod ord">
          <ac:chgData name="Maranda Tufte" userId="a377b7fe-0086-4c27-9a61-4b7f196ad90b" providerId="ADAL" clId="{FC26D89F-9969-4D63-86A5-E92798B66B35}" dt="2023-12-19T18:26:28.895" v="909" actId="1076"/>
          <ac:spMkLst>
            <pc:docMk/>
            <pc:sldMk cId="2813956544" sldId="269"/>
            <ac:spMk id="3" creationId="{E4799EB4-A5C0-11A8-EFAD-CF264C0D3802}"/>
          </ac:spMkLst>
        </pc:spChg>
      </pc:sldChg>
      <pc:sldChg chg="modSp del mod modClrScheme chgLayout">
        <pc:chgData name="Maranda Tufte" userId="a377b7fe-0086-4c27-9a61-4b7f196ad90b" providerId="ADAL" clId="{FC26D89F-9969-4D63-86A5-E92798B66B35}" dt="2023-12-19T18:43:37.803" v="1008" actId="2696"/>
        <pc:sldMkLst>
          <pc:docMk/>
          <pc:sldMk cId="25874395" sldId="270"/>
        </pc:sldMkLst>
        <pc:spChg chg="mod ord">
          <ac:chgData name="Maranda Tufte" userId="a377b7fe-0086-4c27-9a61-4b7f196ad90b" providerId="ADAL" clId="{FC26D89F-9969-4D63-86A5-E92798B66B35}" dt="2023-12-19T17:46:17.437" v="555" actId="700"/>
          <ac:spMkLst>
            <pc:docMk/>
            <pc:sldMk cId="25874395" sldId="270"/>
            <ac:spMk id="2" creationId="{9C124B88-5229-E559-8B5D-B2FB8CA3A70F}"/>
          </ac:spMkLst>
        </pc:spChg>
        <pc:spChg chg="mod ord">
          <ac:chgData name="Maranda Tufte" userId="a377b7fe-0086-4c27-9a61-4b7f196ad90b" providerId="ADAL" clId="{FC26D89F-9969-4D63-86A5-E92798B66B35}" dt="2023-12-19T18:26:32.619" v="910" actId="1076"/>
          <ac:spMkLst>
            <pc:docMk/>
            <pc:sldMk cId="25874395" sldId="270"/>
            <ac:spMk id="3" creationId="{E37BF12E-DD7F-894E-C7A6-993FAF0FC492}"/>
          </ac:spMkLst>
        </pc:spChg>
      </pc:sldChg>
      <pc:sldChg chg="modSp del mod modClrScheme chgLayout">
        <pc:chgData name="Maranda Tufte" userId="a377b7fe-0086-4c27-9a61-4b7f196ad90b" providerId="ADAL" clId="{FC26D89F-9969-4D63-86A5-E92798B66B35}" dt="2023-12-19T18:43:37.803" v="1008" actId="2696"/>
        <pc:sldMkLst>
          <pc:docMk/>
          <pc:sldMk cId="2741084577" sldId="271"/>
        </pc:sldMkLst>
        <pc:spChg chg="mod ord">
          <ac:chgData name="Maranda Tufte" userId="a377b7fe-0086-4c27-9a61-4b7f196ad90b" providerId="ADAL" clId="{FC26D89F-9969-4D63-86A5-E92798B66B35}" dt="2023-12-19T17:46:17.437" v="555" actId="700"/>
          <ac:spMkLst>
            <pc:docMk/>
            <pc:sldMk cId="2741084577" sldId="271"/>
            <ac:spMk id="2" creationId="{9C124B88-5229-E559-8B5D-B2FB8CA3A70F}"/>
          </ac:spMkLst>
        </pc:spChg>
        <pc:spChg chg="mod ord">
          <ac:chgData name="Maranda Tufte" userId="a377b7fe-0086-4c27-9a61-4b7f196ad90b" providerId="ADAL" clId="{FC26D89F-9969-4D63-86A5-E92798B66B35}" dt="2023-12-19T18:26:35.927" v="911" actId="1076"/>
          <ac:spMkLst>
            <pc:docMk/>
            <pc:sldMk cId="2741084577" sldId="271"/>
            <ac:spMk id="3" creationId="{E37BF12E-DD7F-894E-C7A6-993FAF0FC492}"/>
          </ac:spMkLst>
        </pc:spChg>
      </pc:sldChg>
      <pc:sldChg chg="modSp del mod modClrScheme chgLayout">
        <pc:chgData name="Maranda Tufte" userId="a377b7fe-0086-4c27-9a61-4b7f196ad90b" providerId="ADAL" clId="{FC26D89F-9969-4D63-86A5-E92798B66B35}" dt="2023-12-19T18:43:37.803" v="1008" actId="2696"/>
        <pc:sldMkLst>
          <pc:docMk/>
          <pc:sldMk cId="367342531" sldId="272"/>
        </pc:sldMkLst>
        <pc:spChg chg="mod ord">
          <ac:chgData name="Maranda Tufte" userId="a377b7fe-0086-4c27-9a61-4b7f196ad90b" providerId="ADAL" clId="{FC26D89F-9969-4D63-86A5-E92798B66B35}" dt="2023-12-19T17:46:22.302" v="556" actId="700"/>
          <ac:spMkLst>
            <pc:docMk/>
            <pc:sldMk cId="367342531" sldId="272"/>
            <ac:spMk id="2" creationId="{AC42E9B9-850E-7CA2-A48E-6D2018354224}"/>
          </ac:spMkLst>
        </pc:spChg>
        <pc:picChg chg="mod">
          <ac:chgData name="Maranda Tufte" userId="a377b7fe-0086-4c27-9a61-4b7f196ad90b" providerId="ADAL" clId="{FC26D89F-9969-4D63-86A5-E92798B66B35}" dt="2023-12-19T18:26:41.279" v="913" actId="1076"/>
          <ac:picMkLst>
            <pc:docMk/>
            <pc:sldMk cId="367342531" sldId="272"/>
            <ac:picMk id="5122" creationId="{066AB5FC-634E-BA0A-3E47-89794AE6341A}"/>
          </ac:picMkLst>
        </pc:picChg>
      </pc:sldChg>
      <pc:sldChg chg="addSp delSp modSp mod">
        <pc:chgData name="Maranda Tufte" userId="a377b7fe-0086-4c27-9a61-4b7f196ad90b" providerId="ADAL" clId="{FC26D89F-9969-4D63-86A5-E92798B66B35}" dt="2024-01-08T17:33:54.156" v="1826" actId="1076"/>
        <pc:sldMkLst>
          <pc:docMk/>
          <pc:sldMk cId="3909234274" sldId="526"/>
        </pc:sldMkLst>
        <pc:spChg chg="del">
          <ac:chgData name="Maranda Tufte" userId="a377b7fe-0086-4c27-9a61-4b7f196ad90b" providerId="ADAL" clId="{FC26D89F-9969-4D63-86A5-E92798B66B35}" dt="2023-12-20T17:04:31.861" v="1793" actId="478"/>
          <ac:spMkLst>
            <pc:docMk/>
            <pc:sldMk cId="3909234274" sldId="526"/>
            <ac:spMk id="4" creationId="{40810EC3-C890-4FBB-A583-277B573D9FC9}"/>
          </ac:spMkLst>
        </pc:spChg>
        <pc:spChg chg="add mod">
          <ac:chgData name="Maranda Tufte" userId="a377b7fe-0086-4c27-9a61-4b7f196ad90b" providerId="ADAL" clId="{FC26D89F-9969-4D63-86A5-E92798B66B35}" dt="2023-12-20T17:04:38.098" v="1797" actId="20577"/>
          <ac:spMkLst>
            <pc:docMk/>
            <pc:sldMk cId="3909234274" sldId="526"/>
            <ac:spMk id="5" creationId="{AF2B6E7F-41E8-9C4C-38E9-90B432DE044E}"/>
          </ac:spMkLst>
        </pc:spChg>
        <pc:picChg chg="mod modCrop">
          <ac:chgData name="Maranda Tufte" userId="a377b7fe-0086-4c27-9a61-4b7f196ad90b" providerId="ADAL" clId="{FC26D89F-9969-4D63-86A5-E92798B66B35}" dt="2024-01-08T17:33:54.156" v="1826" actId="1076"/>
          <ac:picMkLst>
            <pc:docMk/>
            <pc:sldMk cId="3909234274" sldId="526"/>
            <ac:picMk id="3" creationId="{A1EDC8F4-5416-4F1F-B3CD-8C123F9EDA8A}"/>
          </ac:picMkLst>
        </pc:picChg>
        <pc:picChg chg="add mod">
          <ac:chgData name="Maranda Tufte" userId="a377b7fe-0086-4c27-9a61-4b7f196ad90b" providerId="ADAL" clId="{FC26D89F-9969-4D63-86A5-E92798B66B35}" dt="2024-01-08T17:33:50.855" v="1824" actId="1076"/>
          <ac:picMkLst>
            <pc:docMk/>
            <pc:sldMk cId="3909234274" sldId="526"/>
            <ac:picMk id="6" creationId="{CE88E02A-F71F-54E4-791E-E48FF8016E9D}"/>
          </ac:picMkLst>
        </pc:picChg>
      </pc:sldChg>
      <pc:sldChg chg="addSp delSp modSp mod">
        <pc:chgData name="Maranda Tufte" userId="a377b7fe-0086-4c27-9a61-4b7f196ad90b" providerId="ADAL" clId="{FC26D89F-9969-4D63-86A5-E92798B66B35}" dt="2023-12-20T17:04:44.214" v="1799"/>
        <pc:sldMkLst>
          <pc:docMk/>
          <pc:sldMk cId="5310169" sldId="538"/>
        </pc:sldMkLst>
        <pc:spChg chg="add mod">
          <ac:chgData name="Maranda Tufte" userId="a377b7fe-0086-4c27-9a61-4b7f196ad90b" providerId="ADAL" clId="{FC26D89F-9969-4D63-86A5-E92798B66B35}" dt="2023-12-20T17:04:44.214" v="1799"/>
          <ac:spMkLst>
            <pc:docMk/>
            <pc:sldMk cId="5310169" sldId="538"/>
            <ac:spMk id="3" creationId="{9DBEA632-6070-A683-39C5-32ACBF688166}"/>
          </ac:spMkLst>
        </pc:spChg>
        <pc:spChg chg="del">
          <ac:chgData name="Maranda Tufte" userId="a377b7fe-0086-4c27-9a61-4b7f196ad90b" providerId="ADAL" clId="{FC26D89F-9969-4D63-86A5-E92798B66B35}" dt="2023-12-20T17:04:43.698" v="1798" actId="478"/>
          <ac:spMkLst>
            <pc:docMk/>
            <pc:sldMk cId="5310169" sldId="538"/>
            <ac:spMk id="4" creationId="{40810EC3-C890-4FBB-A583-277B573D9FC9}"/>
          </ac:spMkLst>
        </pc:spChg>
      </pc:sldChg>
      <pc:sldChg chg="modSp add mod">
        <pc:chgData name="Maranda Tufte" userId="a377b7fe-0086-4c27-9a61-4b7f196ad90b" providerId="ADAL" clId="{FC26D89F-9969-4D63-86A5-E92798B66B35}" dt="2023-12-19T17:18:47.328" v="48" actId="2711"/>
        <pc:sldMkLst>
          <pc:docMk/>
          <pc:sldMk cId="2442914714" sldId="549"/>
        </pc:sldMkLst>
        <pc:spChg chg="mod">
          <ac:chgData name="Maranda Tufte" userId="a377b7fe-0086-4c27-9a61-4b7f196ad90b" providerId="ADAL" clId="{FC26D89F-9969-4D63-86A5-E92798B66B35}" dt="2023-12-19T17:18:47.328" v="48" actId="2711"/>
          <ac:spMkLst>
            <pc:docMk/>
            <pc:sldMk cId="2442914714" sldId="549"/>
            <ac:spMk id="25" creationId="{CE25E254-D0A7-4F04-8AA6-7D1719A68094}"/>
          </ac:spMkLst>
        </pc:spChg>
      </pc:sldChg>
      <pc:sldChg chg="addSp delSp modSp add mod">
        <pc:chgData name="Maranda Tufte" userId="a377b7fe-0086-4c27-9a61-4b7f196ad90b" providerId="ADAL" clId="{FC26D89F-9969-4D63-86A5-E92798B66B35}" dt="2023-12-19T19:05:30.098" v="1095" actId="14100"/>
        <pc:sldMkLst>
          <pc:docMk/>
          <pc:sldMk cId="2402074071" sldId="1050"/>
        </pc:sldMkLst>
        <pc:spChg chg="mod">
          <ac:chgData name="Maranda Tufte" userId="a377b7fe-0086-4c27-9a61-4b7f196ad90b" providerId="ADAL" clId="{FC26D89F-9969-4D63-86A5-E92798B66B35}" dt="2023-12-19T19:05:30.098" v="1095" actId="14100"/>
          <ac:spMkLst>
            <pc:docMk/>
            <pc:sldMk cId="2402074071" sldId="1050"/>
            <ac:spMk id="3" creationId="{8B17FCED-38F0-2354-2BC0-694F9999C469}"/>
          </ac:spMkLst>
        </pc:spChg>
        <pc:spChg chg="mod">
          <ac:chgData name="Maranda Tufte" userId="a377b7fe-0086-4c27-9a61-4b7f196ad90b" providerId="ADAL" clId="{FC26D89F-9969-4D63-86A5-E92798B66B35}" dt="2023-12-19T19:05:19.569" v="1093" actId="1076"/>
          <ac:spMkLst>
            <pc:docMk/>
            <pc:sldMk cId="2402074071" sldId="1050"/>
            <ac:spMk id="4" creationId="{B6B68EAE-BD2D-25E6-6ADA-52A60F809584}"/>
          </ac:spMkLst>
        </pc:spChg>
        <pc:picChg chg="add mod">
          <ac:chgData name="Maranda Tufte" userId="a377b7fe-0086-4c27-9a61-4b7f196ad90b" providerId="ADAL" clId="{FC26D89F-9969-4D63-86A5-E92798B66B35}" dt="2023-12-19T17:43:40.107" v="505" actId="14100"/>
          <ac:picMkLst>
            <pc:docMk/>
            <pc:sldMk cId="2402074071" sldId="1050"/>
            <ac:picMk id="5" creationId="{871C6836-E084-D37E-0581-0EF74E3FC99D}"/>
          </ac:picMkLst>
        </pc:picChg>
        <pc:picChg chg="del">
          <ac:chgData name="Maranda Tufte" userId="a377b7fe-0086-4c27-9a61-4b7f196ad90b" providerId="ADAL" clId="{FC26D89F-9969-4D63-86A5-E92798B66B35}" dt="2023-12-19T17:43:34.933" v="503" actId="478"/>
          <ac:picMkLst>
            <pc:docMk/>
            <pc:sldMk cId="2402074071" sldId="1050"/>
            <ac:picMk id="6" creationId="{45F824B0-B15B-9083-402B-7ADCBFE47F70}"/>
          </ac:picMkLst>
        </pc:picChg>
      </pc:sldChg>
      <pc:sldChg chg="modSp add del mod">
        <pc:chgData name="Maranda Tufte" userId="a377b7fe-0086-4c27-9a61-4b7f196ad90b" providerId="ADAL" clId="{FC26D89F-9969-4D63-86A5-E92798B66B35}" dt="2023-12-19T17:15:08.496" v="4"/>
        <pc:sldMkLst>
          <pc:docMk/>
          <pc:sldMk cId="334573211" sldId="1051"/>
        </pc:sldMkLst>
        <pc:spChg chg="mod">
          <ac:chgData name="Maranda Tufte" userId="a377b7fe-0086-4c27-9a61-4b7f196ad90b" providerId="ADAL" clId="{FC26D89F-9969-4D63-86A5-E92798B66B35}" dt="2023-12-19T17:15:08.496" v="4"/>
          <ac:spMkLst>
            <pc:docMk/>
            <pc:sldMk cId="334573211" sldId="1051"/>
            <ac:spMk id="2" creationId="{C0DC644B-5CFE-1145-8A73-591B5FB4BDCC}"/>
          </ac:spMkLst>
        </pc:spChg>
      </pc:sldChg>
      <pc:sldChg chg="addSp delSp modSp add mod">
        <pc:chgData name="Maranda Tufte" userId="a377b7fe-0086-4c27-9a61-4b7f196ad90b" providerId="ADAL" clId="{FC26D89F-9969-4D63-86A5-E92798B66B35}" dt="2023-12-20T15:53:43.512" v="1767" actId="167"/>
        <pc:sldMkLst>
          <pc:docMk/>
          <pc:sldMk cId="523833504" sldId="1055"/>
        </pc:sldMkLst>
        <pc:spChg chg="mod">
          <ac:chgData name="Maranda Tufte" userId="a377b7fe-0086-4c27-9a61-4b7f196ad90b" providerId="ADAL" clId="{FC26D89F-9969-4D63-86A5-E92798B66B35}" dt="2023-12-19T17:21:09.285" v="162" actId="20577"/>
          <ac:spMkLst>
            <pc:docMk/>
            <pc:sldMk cId="523833504" sldId="1055"/>
            <ac:spMk id="2" creationId="{70632E79-1A54-4DAB-BD4E-6C05EEAFD558}"/>
          </ac:spMkLst>
        </pc:spChg>
        <pc:spChg chg="add del mod">
          <ac:chgData name="Maranda Tufte" userId="a377b7fe-0086-4c27-9a61-4b7f196ad90b" providerId="ADAL" clId="{FC26D89F-9969-4D63-86A5-E92798B66B35}" dt="2023-12-20T15:53:23.574" v="1763" actId="478"/>
          <ac:spMkLst>
            <pc:docMk/>
            <pc:sldMk cId="523833504" sldId="1055"/>
            <ac:spMk id="4" creationId="{7E18FC92-5175-6F9B-049C-1D2110480D4D}"/>
          </ac:spMkLst>
        </pc:spChg>
        <pc:spChg chg="mod">
          <ac:chgData name="Maranda Tufte" userId="a377b7fe-0086-4c27-9a61-4b7f196ad90b" providerId="ADAL" clId="{FC26D89F-9969-4D63-86A5-E92798B66B35}" dt="2023-12-19T17:19:44.270" v="74" actId="20577"/>
          <ac:spMkLst>
            <pc:docMk/>
            <pc:sldMk cId="523833504" sldId="1055"/>
            <ac:spMk id="25" creationId="{CE25E254-D0A7-4F04-8AA6-7D1719A68094}"/>
          </ac:spMkLst>
        </pc:spChg>
        <pc:picChg chg="add mod ord">
          <ac:chgData name="Maranda Tufte" userId="a377b7fe-0086-4c27-9a61-4b7f196ad90b" providerId="ADAL" clId="{FC26D89F-9969-4D63-86A5-E92798B66B35}" dt="2023-12-20T15:53:43.512" v="1767" actId="167"/>
          <ac:picMkLst>
            <pc:docMk/>
            <pc:sldMk cId="523833504" sldId="1055"/>
            <ac:picMk id="5" creationId="{9CFF50B8-BBD6-53D8-4764-A2256D5CF88F}"/>
          </ac:picMkLst>
        </pc:picChg>
        <pc:picChg chg="del">
          <ac:chgData name="Maranda Tufte" userId="a377b7fe-0086-4c27-9a61-4b7f196ad90b" providerId="ADAL" clId="{FC26D89F-9969-4D63-86A5-E92798B66B35}" dt="2023-12-19T17:17:45.502" v="21" actId="478"/>
          <ac:picMkLst>
            <pc:docMk/>
            <pc:sldMk cId="523833504" sldId="1055"/>
            <ac:picMk id="6" creationId="{35C62FE4-910A-4DDC-4311-9D9BBA8466E8}"/>
          </ac:picMkLst>
        </pc:picChg>
      </pc:sldChg>
      <pc:sldChg chg="add del">
        <pc:chgData name="Maranda Tufte" userId="a377b7fe-0086-4c27-9a61-4b7f196ad90b" providerId="ADAL" clId="{FC26D89F-9969-4D63-86A5-E92798B66B35}" dt="2023-12-19T17:15:26.747" v="8" actId="47"/>
        <pc:sldMkLst>
          <pc:docMk/>
          <pc:sldMk cId="334573211" sldId="1056"/>
        </pc:sldMkLst>
      </pc:sldChg>
      <pc:sldChg chg="modSp mod">
        <pc:chgData name="Maranda Tufte" userId="a377b7fe-0086-4c27-9a61-4b7f196ad90b" providerId="ADAL" clId="{FC26D89F-9969-4D63-86A5-E92798B66B35}" dt="2024-01-08T19:16:23.579" v="1834" actId="20577"/>
        <pc:sldMkLst>
          <pc:docMk/>
          <pc:sldMk cId="0" sldId="1063"/>
        </pc:sldMkLst>
        <pc:spChg chg="mod">
          <ac:chgData name="Maranda Tufte" userId="a377b7fe-0086-4c27-9a61-4b7f196ad90b" providerId="ADAL" clId="{FC26D89F-9969-4D63-86A5-E92798B66B35}" dt="2024-01-08T19:16:23.579" v="1834" actId="20577"/>
          <ac:spMkLst>
            <pc:docMk/>
            <pc:sldMk cId="0" sldId="1063"/>
            <ac:spMk id="15" creationId="{00000000-0000-0000-0000-000000000000}"/>
          </ac:spMkLst>
        </pc:spChg>
        <pc:spChg chg="mod">
          <ac:chgData name="Maranda Tufte" userId="a377b7fe-0086-4c27-9a61-4b7f196ad90b" providerId="ADAL" clId="{FC26D89F-9969-4D63-86A5-E92798B66B35}" dt="2024-01-08T19:15:33.500" v="1832" actId="20577"/>
          <ac:spMkLst>
            <pc:docMk/>
            <pc:sldMk cId="0" sldId="1063"/>
            <ac:spMk id="17" creationId="{00000000-0000-0000-0000-000000000000}"/>
          </ac:spMkLst>
        </pc:spChg>
      </pc:sldChg>
      <pc:sldChg chg="modSp mod">
        <pc:chgData name="Maranda Tufte" userId="a377b7fe-0086-4c27-9a61-4b7f196ad90b" providerId="ADAL" clId="{FC26D89F-9969-4D63-86A5-E92798B66B35}" dt="2023-12-19T17:22:12.108" v="167" actId="1076"/>
        <pc:sldMkLst>
          <pc:docMk/>
          <pc:sldMk cId="3400817085" sldId="1064"/>
        </pc:sldMkLst>
        <pc:spChg chg="mod">
          <ac:chgData name="Maranda Tufte" userId="a377b7fe-0086-4c27-9a61-4b7f196ad90b" providerId="ADAL" clId="{FC26D89F-9969-4D63-86A5-E92798B66B35}" dt="2023-12-19T17:22:12.108" v="167" actId="1076"/>
          <ac:spMkLst>
            <pc:docMk/>
            <pc:sldMk cId="3400817085" sldId="1064"/>
            <ac:spMk id="4" creationId="{756C49EF-D34F-4563-87D2-9C3CFD62E95D}"/>
          </ac:spMkLst>
        </pc:spChg>
      </pc:sldChg>
      <pc:sldChg chg="addSp delSp modSp del mod modClrScheme chgLayout">
        <pc:chgData name="Maranda Tufte" userId="a377b7fe-0086-4c27-9a61-4b7f196ad90b" providerId="ADAL" clId="{FC26D89F-9969-4D63-86A5-E92798B66B35}" dt="2023-12-19T19:04:40.173" v="1057" actId="2696"/>
        <pc:sldMkLst>
          <pc:docMk/>
          <pc:sldMk cId="3648232265" sldId="1065"/>
        </pc:sldMkLst>
        <pc:spChg chg="add del mod ord">
          <ac:chgData name="Maranda Tufte" userId="a377b7fe-0086-4c27-9a61-4b7f196ad90b" providerId="ADAL" clId="{FC26D89F-9969-4D63-86A5-E92798B66B35}" dt="2023-12-19T19:03:27.563" v="1049" actId="478"/>
          <ac:spMkLst>
            <pc:docMk/>
            <pc:sldMk cId="3648232265" sldId="1065"/>
            <ac:spMk id="2" creationId="{2A4850B6-7D78-93F2-491D-8C01F4FA9E41}"/>
          </ac:spMkLst>
        </pc:spChg>
        <pc:spChg chg="add del mod">
          <ac:chgData name="Maranda Tufte" userId="a377b7fe-0086-4c27-9a61-4b7f196ad90b" providerId="ADAL" clId="{FC26D89F-9969-4D63-86A5-E92798B66B35}" dt="2023-12-19T19:03:29.809" v="1050" actId="478"/>
          <ac:spMkLst>
            <pc:docMk/>
            <pc:sldMk cId="3648232265" sldId="1065"/>
            <ac:spMk id="4" creationId="{B17A0D6C-B478-EDDC-5984-65C7E7963D0F}"/>
          </ac:spMkLst>
        </pc:spChg>
        <pc:picChg chg="del mod">
          <ac:chgData name="Maranda Tufte" userId="a377b7fe-0086-4c27-9a61-4b7f196ad90b" providerId="ADAL" clId="{FC26D89F-9969-4D63-86A5-E92798B66B35}" dt="2023-12-19T19:03:25.768" v="1048" actId="478"/>
          <ac:picMkLst>
            <pc:docMk/>
            <pc:sldMk cId="3648232265" sldId="1065"/>
            <ac:picMk id="1026" creationId="{3E36751C-A17E-0A7E-9895-15B9B87686A0}"/>
          </ac:picMkLst>
        </pc:picChg>
      </pc:sldChg>
      <pc:sldChg chg="addSp modSp mod modClrScheme chgLayout">
        <pc:chgData name="Maranda Tufte" userId="a377b7fe-0086-4c27-9a61-4b7f196ad90b" providerId="ADAL" clId="{FC26D89F-9969-4D63-86A5-E92798B66B35}" dt="2023-12-20T17:04:23.601" v="1792" actId="1076"/>
        <pc:sldMkLst>
          <pc:docMk/>
          <pc:sldMk cId="2414279875" sldId="1066"/>
        </pc:sldMkLst>
        <pc:spChg chg="mod ord">
          <ac:chgData name="Maranda Tufte" userId="a377b7fe-0086-4c27-9a61-4b7f196ad90b" providerId="ADAL" clId="{FC26D89F-9969-4D63-86A5-E92798B66B35}" dt="2023-12-19T17:46:08.517" v="550" actId="700"/>
          <ac:spMkLst>
            <pc:docMk/>
            <pc:sldMk cId="2414279875" sldId="1066"/>
            <ac:spMk id="2" creationId="{3617CF7C-F9F3-342F-D12A-96FD62BF4F7A}"/>
          </ac:spMkLst>
        </pc:spChg>
        <pc:spChg chg="add mod">
          <ac:chgData name="Maranda Tufte" userId="a377b7fe-0086-4c27-9a61-4b7f196ad90b" providerId="ADAL" clId="{FC26D89F-9969-4D63-86A5-E92798B66B35}" dt="2023-12-20T17:04:23.601" v="1792" actId="1076"/>
          <ac:spMkLst>
            <pc:docMk/>
            <pc:sldMk cId="2414279875" sldId="1066"/>
            <ac:spMk id="3" creationId="{1BCC02B7-56A8-22F4-0504-08B5F1F5EA6B}"/>
          </ac:spMkLst>
        </pc:spChg>
        <pc:graphicFrameChg chg="mod modGraphic">
          <ac:chgData name="Maranda Tufte" userId="a377b7fe-0086-4c27-9a61-4b7f196ad90b" providerId="ADAL" clId="{FC26D89F-9969-4D63-86A5-E92798B66B35}" dt="2023-12-19T18:06:56.585" v="666" actId="1076"/>
          <ac:graphicFrameMkLst>
            <pc:docMk/>
            <pc:sldMk cId="2414279875" sldId="1066"/>
            <ac:graphicFrameMk id="6" creationId="{BF70740A-296A-9B14-1383-E99DA6A70FB1}"/>
          </ac:graphicFrameMkLst>
        </pc:graphicFrameChg>
      </pc:sldChg>
      <pc:sldChg chg="addSp modSp mod modClrScheme chgLayout">
        <pc:chgData name="Maranda Tufte" userId="a377b7fe-0086-4c27-9a61-4b7f196ad90b" providerId="ADAL" clId="{FC26D89F-9969-4D63-86A5-E92798B66B35}" dt="2023-12-20T17:04:13.025" v="1790"/>
        <pc:sldMkLst>
          <pc:docMk/>
          <pc:sldMk cId="2031520034" sldId="1067"/>
        </pc:sldMkLst>
        <pc:spChg chg="add mod">
          <ac:chgData name="Maranda Tufte" userId="a377b7fe-0086-4c27-9a61-4b7f196ad90b" providerId="ADAL" clId="{FC26D89F-9969-4D63-86A5-E92798B66B35}" dt="2023-12-20T17:04:13.025" v="1790"/>
          <ac:spMkLst>
            <pc:docMk/>
            <pc:sldMk cId="2031520034" sldId="1067"/>
            <ac:spMk id="2" creationId="{4D9C5338-3209-D91A-AB21-332A5AD40DE4}"/>
          </ac:spMkLst>
        </pc:spChg>
        <pc:spChg chg="mod ord">
          <ac:chgData name="Maranda Tufte" userId="a377b7fe-0086-4c27-9a61-4b7f196ad90b" providerId="ADAL" clId="{FC26D89F-9969-4D63-86A5-E92798B66B35}" dt="2023-12-19T18:02:38.745" v="637" actId="700"/>
          <ac:spMkLst>
            <pc:docMk/>
            <pc:sldMk cId="2031520034" sldId="1067"/>
            <ac:spMk id="4" creationId="{DCA43C98-AF3D-2943-853C-5F95064A870F}"/>
          </ac:spMkLst>
        </pc:spChg>
        <pc:spChg chg="mod ord">
          <ac:chgData name="Maranda Tufte" userId="a377b7fe-0086-4c27-9a61-4b7f196ad90b" providerId="ADAL" clId="{FC26D89F-9969-4D63-86A5-E92798B66B35}" dt="2023-12-19T18:04:33.660" v="660" actId="207"/>
          <ac:spMkLst>
            <pc:docMk/>
            <pc:sldMk cId="2031520034" sldId="1067"/>
            <ac:spMk id="5" creationId="{B496FD8E-46FE-1FA1-15F8-C9E9A6C7D598}"/>
          </ac:spMkLst>
        </pc:spChg>
        <pc:spChg chg="mod ord">
          <ac:chgData name="Maranda Tufte" userId="a377b7fe-0086-4c27-9a61-4b7f196ad90b" providerId="ADAL" clId="{FC26D89F-9969-4D63-86A5-E92798B66B35}" dt="2023-12-19T18:04:41.382" v="661" actId="108"/>
          <ac:spMkLst>
            <pc:docMk/>
            <pc:sldMk cId="2031520034" sldId="1067"/>
            <ac:spMk id="7" creationId="{D55D94A7-3FDB-C829-4496-59A34B438ABE}"/>
          </ac:spMkLst>
        </pc:spChg>
        <pc:spChg chg="mod ord">
          <ac:chgData name="Maranda Tufte" userId="a377b7fe-0086-4c27-9a61-4b7f196ad90b" providerId="ADAL" clId="{FC26D89F-9969-4D63-86A5-E92798B66B35}" dt="2023-12-19T18:02:38.745" v="637" actId="700"/>
          <ac:spMkLst>
            <pc:docMk/>
            <pc:sldMk cId="2031520034" sldId="1067"/>
            <ac:spMk id="8" creationId="{453C96FE-528A-1B18-22A4-4420175056A8}"/>
          </ac:spMkLst>
        </pc:spChg>
        <pc:graphicFrameChg chg="mod modGraphic">
          <ac:chgData name="Maranda Tufte" userId="a377b7fe-0086-4c27-9a61-4b7f196ad90b" providerId="ADAL" clId="{FC26D89F-9969-4D63-86A5-E92798B66B35}" dt="2023-12-19T18:04:04.596" v="655"/>
          <ac:graphicFrameMkLst>
            <pc:docMk/>
            <pc:sldMk cId="2031520034" sldId="1067"/>
            <ac:graphicFrameMk id="10" creationId="{C7F49BDC-4FA5-3F6E-90B8-5948842DF166}"/>
          </ac:graphicFrameMkLst>
        </pc:graphicFrameChg>
        <pc:graphicFrameChg chg="mod modGraphic">
          <ac:chgData name="Maranda Tufte" userId="a377b7fe-0086-4c27-9a61-4b7f196ad90b" providerId="ADAL" clId="{FC26D89F-9969-4D63-86A5-E92798B66B35}" dt="2023-12-19T18:03:22.129" v="645"/>
          <ac:graphicFrameMkLst>
            <pc:docMk/>
            <pc:sldMk cId="2031520034" sldId="1067"/>
            <ac:graphicFrameMk id="12" creationId="{25911D4B-77B4-8746-056A-D81F433ABC59}"/>
          </ac:graphicFrameMkLst>
        </pc:graphicFrameChg>
      </pc:sldChg>
      <pc:sldChg chg="addSp delSp modSp mod modClrScheme chgLayout">
        <pc:chgData name="Maranda Tufte" userId="a377b7fe-0086-4c27-9a61-4b7f196ad90b" providerId="ADAL" clId="{FC26D89F-9969-4D63-86A5-E92798B66B35}" dt="2023-12-20T17:04:07.323" v="1789" actId="1076"/>
        <pc:sldMkLst>
          <pc:docMk/>
          <pc:sldMk cId="3638068149" sldId="1068"/>
        </pc:sldMkLst>
        <pc:spChg chg="mod ord">
          <ac:chgData name="Maranda Tufte" userId="a377b7fe-0086-4c27-9a61-4b7f196ad90b" providerId="ADAL" clId="{FC26D89F-9969-4D63-86A5-E92798B66B35}" dt="2023-12-19T17:46:08.517" v="550" actId="700"/>
          <ac:spMkLst>
            <pc:docMk/>
            <pc:sldMk cId="3638068149" sldId="1068"/>
            <ac:spMk id="2" creationId="{844BE466-25F0-C9E6-6E8C-6BA23F967888}"/>
          </ac:spMkLst>
        </pc:spChg>
        <pc:spChg chg="add mod">
          <ac:chgData name="Maranda Tufte" userId="a377b7fe-0086-4c27-9a61-4b7f196ad90b" providerId="ADAL" clId="{FC26D89F-9969-4D63-86A5-E92798B66B35}" dt="2023-12-20T17:04:07.323" v="1789" actId="1076"/>
          <ac:spMkLst>
            <pc:docMk/>
            <pc:sldMk cId="3638068149" sldId="1068"/>
            <ac:spMk id="4" creationId="{86DAAE70-0281-2C29-0DF2-12D3A5C92A46}"/>
          </ac:spMkLst>
        </pc:spChg>
        <pc:graphicFrameChg chg="add mod modGraphic">
          <ac:chgData name="Maranda Tufte" userId="a377b7fe-0086-4c27-9a61-4b7f196ad90b" providerId="ADAL" clId="{FC26D89F-9969-4D63-86A5-E92798B66B35}" dt="2023-12-19T18:08:04.368" v="687" actId="207"/>
          <ac:graphicFrameMkLst>
            <pc:docMk/>
            <pc:sldMk cId="3638068149" sldId="1068"/>
            <ac:graphicFrameMk id="3" creationId="{C8519823-9793-00DC-3471-A877AB3EBF99}"/>
          </ac:graphicFrameMkLst>
        </pc:graphicFrameChg>
        <pc:graphicFrameChg chg="del">
          <ac:chgData name="Maranda Tufte" userId="a377b7fe-0086-4c27-9a61-4b7f196ad90b" providerId="ADAL" clId="{FC26D89F-9969-4D63-86A5-E92798B66B35}" dt="2023-12-19T18:07:50.694" v="685" actId="478"/>
          <ac:graphicFrameMkLst>
            <pc:docMk/>
            <pc:sldMk cId="3638068149" sldId="1068"/>
            <ac:graphicFrameMk id="4" creationId="{1B3101BD-4676-5220-C144-1B4789C39ACD}"/>
          </ac:graphicFrameMkLst>
        </pc:graphicFrameChg>
      </pc:sldChg>
      <pc:sldChg chg="addSp delSp modSp mod">
        <pc:chgData name="Maranda Tufte" userId="a377b7fe-0086-4c27-9a61-4b7f196ad90b" providerId="ADAL" clId="{FC26D89F-9969-4D63-86A5-E92798B66B35}" dt="2023-12-19T18:45:20.273" v="1019" actId="692"/>
        <pc:sldMkLst>
          <pc:docMk/>
          <pc:sldMk cId="3386323926" sldId="1069"/>
        </pc:sldMkLst>
        <pc:spChg chg="mod">
          <ac:chgData name="Maranda Tufte" userId="a377b7fe-0086-4c27-9a61-4b7f196ad90b" providerId="ADAL" clId="{FC26D89F-9969-4D63-86A5-E92798B66B35}" dt="2023-12-19T18:44:31.833" v="1012" actId="1076"/>
          <ac:spMkLst>
            <pc:docMk/>
            <pc:sldMk cId="3386323926" sldId="1069"/>
            <ac:spMk id="2" creationId="{6A0E5424-9677-4706-BDEA-36FCF135BBCA}"/>
          </ac:spMkLst>
        </pc:spChg>
        <pc:picChg chg="del">
          <ac:chgData name="Maranda Tufte" userId="a377b7fe-0086-4c27-9a61-4b7f196ad90b" providerId="ADAL" clId="{FC26D89F-9969-4D63-86A5-E92798B66B35}" dt="2023-12-19T18:44:10.693" v="1009" actId="478"/>
          <ac:picMkLst>
            <pc:docMk/>
            <pc:sldMk cId="3386323926" sldId="1069"/>
            <ac:picMk id="5" creationId="{31FDEED6-5CBE-2493-4B01-A8D999CC3120}"/>
          </ac:picMkLst>
        </pc:picChg>
        <pc:cxnChg chg="add mod">
          <ac:chgData name="Maranda Tufte" userId="a377b7fe-0086-4c27-9a61-4b7f196ad90b" providerId="ADAL" clId="{FC26D89F-9969-4D63-86A5-E92798B66B35}" dt="2023-12-19T18:45:20.273" v="1019" actId="692"/>
          <ac:cxnSpMkLst>
            <pc:docMk/>
            <pc:sldMk cId="3386323926" sldId="1069"/>
            <ac:cxnSpMk id="4" creationId="{F0182FD7-2D03-37A2-D451-40E2A3CD944E}"/>
          </ac:cxnSpMkLst>
        </pc:cxnChg>
      </pc:sldChg>
      <pc:sldChg chg="modSp add mod ord">
        <pc:chgData name="Maranda Tufte" userId="a377b7fe-0086-4c27-9a61-4b7f196ad90b" providerId="ADAL" clId="{FC26D89F-9969-4D63-86A5-E92798B66B35}" dt="2023-12-19T17:45:17.146" v="549" actId="2711"/>
        <pc:sldMkLst>
          <pc:docMk/>
          <pc:sldMk cId="334573211" sldId="1070"/>
        </pc:sldMkLst>
        <pc:spChg chg="mod">
          <ac:chgData name="Maranda Tufte" userId="a377b7fe-0086-4c27-9a61-4b7f196ad90b" providerId="ADAL" clId="{FC26D89F-9969-4D63-86A5-E92798B66B35}" dt="2023-12-19T17:45:17.146" v="549" actId="2711"/>
          <ac:spMkLst>
            <pc:docMk/>
            <pc:sldMk cId="334573211" sldId="1070"/>
            <ac:spMk id="2" creationId="{C0DC644B-5CFE-1145-8A73-591B5FB4BDCC}"/>
          </ac:spMkLst>
        </pc:spChg>
      </pc:sldChg>
      <pc:sldChg chg="addSp delSp modSp add mod ord">
        <pc:chgData name="Maranda Tufte" userId="a377b7fe-0086-4c27-9a61-4b7f196ad90b" providerId="ADAL" clId="{FC26D89F-9969-4D63-86A5-E92798B66B35}" dt="2023-12-21T19:48:44.808" v="1802" actId="20577"/>
        <pc:sldMkLst>
          <pc:docMk/>
          <pc:sldMk cId="3219736644" sldId="1071"/>
        </pc:sldMkLst>
        <pc:spChg chg="mod">
          <ac:chgData name="Maranda Tufte" userId="a377b7fe-0086-4c27-9a61-4b7f196ad90b" providerId="ADAL" clId="{FC26D89F-9969-4D63-86A5-E92798B66B35}" dt="2023-12-21T19:48:44.808" v="1802" actId="20577"/>
          <ac:spMkLst>
            <pc:docMk/>
            <pc:sldMk cId="3219736644" sldId="1071"/>
            <ac:spMk id="3" creationId="{00000000-0000-0000-0000-000000000000}"/>
          </ac:spMkLst>
        </pc:spChg>
        <pc:picChg chg="add mod">
          <ac:chgData name="Maranda Tufte" userId="a377b7fe-0086-4c27-9a61-4b7f196ad90b" providerId="ADAL" clId="{FC26D89F-9969-4D63-86A5-E92798B66B35}" dt="2023-12-19T17:44:02.547" v="511" actId="1076"/>
          <ac:picMkLst>
            <pc:docMk/>
            <pc:sldMk cId="3219736644" sldId="1071"/>
            <ac:picMk id="4" creationId="{7B521CFC-FB12-341A-6927-1C910EFA2A7E}"/>
          </ac:picMkLst>
        </pc:picChg>
        <pc:picChg chg="del">
          <ac:chgData name="Maranda Tufte" userId="a377b7fe-0086-4c27-9a61-4b7f196ad90b" providerId="ADAL" clId="{FC26D89F-9969-4D63-86A5-E92798B66B35}" dt="2023-12-19T17:43:57.378" v="507" actId="478"/>
          <ac:picMkLst>
            <pc:docMk/>
            <pc:sldMk cId="3219736644" sldId="1071"/>
            <ac:picMk id="8" creationId="{35F59EAB-BF8F-1DC4-A0DF-72700D98A244}"/>
          </ac:picMkLst>
        </pc:picChg>
        <pc:picChg chg="del">
          <ac:chgData name="Maranda Tufte" userId="a377b7fe-0086-4c27-9a61-4b7f196ad90b" providerId="ADAL" clId="{FC26D89F-9969-4D63-86A5-E92798B66B35}" dt="2023-12-19T17:43:55.859" v="506" actId="478"/>
          <ac:picMkLst>
            <pc:docMk/>
            <pc:sldMk cId="3219736644" sldId="1071"/>
            <ac:picMk id="9" creationId="{810AF0D2-F60E-C3D0-DCD6-D9133EB44D92}"/>
          </ac:picMkLst>
        </pc:picChg>
      </pc:sldChg>
      <pc:sldChg chg="addSp delSp modSp add mod">
        <pc:chgData name="Maranda Tufte" userId="a377b7fe-0086-4c27-9a61-4b7f196ad90b" providerId="ADAL" clId="{FC26D89F-9969-4D63-86A5-E92798B66B35}" dt="2023-12-19T17:44:30.768" v="513" actId="255"/>
        <pc:sldMkLst>
          <pc:docMk/>
          <pc:sldMk cId="558980568" sldId="1072"/>
        </pc:sldMkLst>
        <pc:spChg chg="add mod">
          <ac:chgData name="Maranda Tufte" userId="a377b7fe-0086-4c27-9a61-4b7f196ad90b" providerId="ADAL" clId="{FC26D89F-9969-4D63-86A5-E92798B66B35}" dt="2023-12-19T17:40:44.931" v="499" actId="1036"/>
          <ac:spMkLst>
            <pc:docMk/>
            <pc:sldMk cId="558980568" sldId="1072"/>
            <ac:spMk id="2" creationId="{AE5BD54B-3891-54D9-DEA0-8C0B0E22E97E}"/>
          </ac:spMkLst>
        </pc:spChg>
        <pc:spChg chg="add mod">
          <ac:chgData name="Maranda Tufte" userId="a377b7fe-0086-4c27-9a61-4b7f196ad90b" providerId="ADAL" clId="{FC26D89F-9969-4D63-86A5-E92798B66B35}" dt="2023-12-19T17:40:44.931" v="499" actId="1036"/>
          <ac:spMkLst>
            <pc:docMk/>
            <pc:sldMk cId="558980568" sldId="1072"/>
            <ac:spMk id="3" creationId="{501B7509-3A4C-AC51-9BB1-FD7417D7FD4A}"/>
          </ac:spMkLst>
        </pc:spChg>
        <pc:spChg chg="add mod">
          <ac:chgData name="Maranda Tufte" userId="a377b7fe-0086-4c27-9a61-4b7f196ad90b" providerId="ADAL" clId="{FC26D89F-9969-4D63-86A5-E92798B66B35}" dt="2023-12-19T17:40:44.931" v="499" actId="1036"/>
          <ac:spMkLst>
            <pc:docMk/>
            <pc:sldMk cId="558980568" sldId="1072"/>
            <ac:spMk id="4" creationId="{6B4BB3F5-20BF-DCD2-F9B4-3F42DEB23EB8}"/>
          </ac:spMkLst>
        </pc:spChg>
        <pc:spChg chg="add mod">
          <ac:chgData name="Maranda Tufte" userId="a377b7fe-0086-4c27-9a61-4b7f196ad90b" providerId="ADAL" clId="{FC26D89F-9969-4D63-86A5-E92798B66B35}" dt="2023-12-19T17:44:30.768" v="513" actId="255"/>
          <ac:spMkLst>
            <pc:docMk/>
            <pc:sldMk cId="558980568" sldId="1072"/>
            <ac:spMk id="7" creationId="{6128BE33-04D4-67B2-03D7-A0498FBCF19A}"/>
          </ac:spMkLst>
        </pc:spChg>
        <pc:spChg chg="add mod">
          <ac:chgData name="Maranda Tufte" userId="a377b7fe-0086-4c27-9a61-4b7f196ad90b" providerId="ADAL" clId="{FC26D89F-9969-4D63-86A5-E92798B66B35}" dt="2023-12-19T17:44:30.768" v="513" actId="255"/>
          <ac:spMkLst>
            <pc:docMk/>
            <pc:sldMk cId="558980568" sldId="1072"/>
            <ac:spMk id="8" creationId="{AFFD538A-A847-85E6-B149-5B0865B69D4F}"/>
          </ac:spMkLst>
        </pc:spChg>
        <pc:spChg chg="add mod">
          <ac:chgData name="Maranda Tufte" userId="a377b7fe-0086-4c27-9a61-4b7f196ad90b" providerId="ADAL" clId="{FC26D89F-9969-4D63-86A5-E92798B66B35}" dt="2023-12-19T17:44:30.768" v="513" actId="255"/>
          <ac:spMkLst>
            <pc:docMk/>
            <pc:sldMk cId="558980568" sldId="1072"/>
            <ac:spMk id="9" creationId="{F067E8CD-EA0D-7B40-558B-930D26FD7F94}"/>
          </ac:spMkLst>
        </pc:spChg>
        <pc:spChg chg="add mod">
          <ac:chgData name="Maranda Tufte" userId="a377b7fe-0086-4c27-9a61-4b7f196ad90b" providerId="ADAL" clId="{FC26D89F-9969-4D63-86A5-E92798B66B35}" dt="2023-12-19T17:44:30.768" v="513" actId="255"/>
          <ac:spMkLst>
            <pc:docMk/>
            <pc:sldMk cId="558980568" sldId="1072"/>
            <ac:spMk id="10" creationId="{E91D3D6E-6CD2-01FE-E834-A5A453E91EB1}"/>
          </ac:spMkLst>
        </pc:spChg>
        <pc:spChg chg="add mod">
          <ac:chgData name="Maranda Tufte" userId="a377b7fe-0086-4c27-9a61-4b7f196ad90b" providerId="ADAL" clId="{FC26D89F-9969-4D63-86A5-E92798B66B35}" dt="2023-12-19T17:44:30.768" v="513" actId="255"/>
          <ac:spMkLst>
            <pc:docMk/>
            <pc:sldMk cId="558980568" sldId="1072"/>
            <ac:spMk id="11" creationId="{25383AA2-E12C-8122-C745-6F8A2A214CC2}"/>
          </ac:spMkLst>
        </pc:spChg>
        <pc:spChg chg="add mod">
          <ac:chgData name="Maranda Tufte" userId="a377b7fe-0086-4c27-9a61-4b7f196ad90b" providerId="ADAL" clId="{FC26D89F-9969-4D63-86A5-E92798B66B35}" dt="2023-12-19T17:44:30.768" v="513" actId="255"/>
          <ac:spMkLst>
            <pc:docMk/>
            <pc:sldMk cId="558980568" sldId="1072"/>
            <ac:spMk id="12" creationId="{0D24C752-83D9-16A6-85C3-3968198D5CAB}"/>
          </ac:spMkLst>
        </pc:spChg>
        <pc:picChg chg="add del mod">
          <ac:chgData name="Maranda Tufte" userId="a377b7fe-0086-4c27-9a61-4b7f196ad90b" providerId="ADAL" clId="{FC26D89F-9969-4D63-86A5-E92798B66B35}" dt="2023-12-19T17:39:00.322" v="462" actId="478"/>
          <ac:picMkLst>
            <pc:docMk/>
            <pc:sldMk cId="558980568" sldId="1072"/>
            <ac:picMk id="6" creationId="{9FBD853D-75F4-98D1-6E43-939D03A2D636}"/>
          </ac:picMkLst>
        </pc:picChg>
        <pc:picChg chg="add del mod">
          <ac:chgData name="Maranda Tufte" userId="a377b7fe-0086-4c27-9a61-4b7f196ad90b" providerId="ADAL" clId="{FC26D89F-9969-4D63-86A5-E92798B66B35}" dt="2023-12-19T17:38:34.929" v="456" actId="478"/>
          <ac:picMkLst>
            <pc:docMk/>
            <pc:sldMk cId="558980568" sldId="1072"/>
            <ac:picMk id="14" creationId="{C60F98E5-48DB-EBEF-6F34-78D3BC986ED6}"/>
          </ac:picMkLst>
        </pc:picChg>
        <pc:picChg chg="add mod">
          <ac:chgData name="Maranda Tufte" userId="a377b7fe-0086-4c27-9a61-4b7f196ad90b" providerId="ADAL" clId="{FC26D89F-9969-4D63-86A5-E92798B66B35}" dt="2023-12-19T17:40:44.931" v="499" actId="1036"/>
          <ac:picMkLst>
            <pc:docMk/>
            <pc:sldMk cId="558980568" sldId="1072"/>
            <ac:picMk id="16" creationId="{9342BE52-6E07-28A6-0083-A45D61D0EA55}"/>
          </ac:picMkLst>
        </pc:picChg>
        <pc:picChg chg="add mod">
          <ac:chgData name="Maranda Tufte" userId="a377b7fe-0086-4c27-9a61-4b7f196ad90b" providerId="ADAL" clId="{FC26D89F-9969-4D63-86A5-E92798B66B35}" dt="2023-12-19T17:40:44.931" v="499" actId="1036"/>
          <ac:picMkLst>
            <pc:docMk/>
            <pc:sldMk cId="558980568" sldId="1072"/>
            <ac:picMk id="18" creationId="{5E31359B-259F-09CF-BFBA-225302D33DA2}"/>
          </ac:picMkLst>
        </pc:picChg>
        <pc:picChg chg="add mod">
          <ac:chgData name="Maranda Tufte" userId="a377b7fe-0086-4c27-9a61-4b7f196ad90b" providerId="ADAL" clId="{FC26D89F-9969-4D63-86A5-E92798B66B35}" dt="2023-12-19T17:40:44.931" v="499" actId="1036"/>
          <ac:picMkLst>
            <pc:docMk/>
            <pc:sldMk cId="558980568" sldId="1072"/>
            <ac:picMk id="20" creationId="{E7529E1E-F86F-6BEA-B2B1-C779D28A2DB8}"/>
          </ac:picMkLst>
        </pc:picChg>
        <pc:picChg chg="del">
          <ac:chgData name="Maranda Tufte" userId="a377b7fe-0086-4c27-9a61-4b7f196ad90b" providerId="ADAL" clId="{FC26D89F-9969-4D63-86A5-E92798B66B35}" dt="2023-12-19T17:29:57.879" v="175" actId="478"/>
          <ac:picMkLst>
            <pc:docMk/>
            <pc:sldMk cId="558980568" sldId="1072"/>
            <ac:picMk id="3074" creationId="{EF696120-7132-331E-69C3-012B8EDCD277}"/>
          </ac:picMkLst>
        </pc:picChg>
      </pc:sldChg>
      <pc:sldChg chg="addSp delSp modSp add del mod modClrScheme chgLayout">
        <pc:chgData name="Maranda Tufte" userId="a377b7fe-0086-4c27-9a61-4b7f196ad90b" providerId="ADAL" clId="{FC26D89F-9969-4D63-86A5-E92798B66B35}" dt="2023-12-19T18:41:43.600" v="978" actId="2696"/>
        <pc:sldMkLst>
          <pc:docMk/>
          <pc:sldMk cId="0" sldId="1073"/>
        </pc:sldMkLst>
        <pc:spChg chg="add del mod ord">
          <ac:chgData name="Maranda Tufte" userId="a377b7fe-0086-4c27-9a61-4b7f196ad90b" providerId="ADAL" clId="{FC26D89F-9969-4D63-86A5-E92798B66B35}" dt="2023-12-19T18:40:45.324" v="916" actId="478"/>
          <ac:spMkLst>
            <pc:docMk/>
            <pc:sldMk cId="0" sldId="1073"/>
            <ac:spMk id="20" creationId="{70626C25-0B23-19EA-6854-54A6F4CA9B17}"/>
          </ac:spMkLst>
        </pc:spChg>
      </pc:sldChg>
      <pc:sldChg chg="addSp delSp modSp add del mod ord">
        <pc:chgData name="Maranda Tufte" userId="a377b7fe-0086-4c27-9a61-4b7f196ad90b" providerId="ADAL" clId="{FC26D89F-9969-4D63-86A5-E92798B66B35}" dt="2023-12-19T18:11:03.568" v="724" actId="2696"/>
        <pc:sldMkLst>
          <pc:docMk/>
          <pc:sldMk cId="2976209647" sldId="1073"/>
        </pc:sldMkLst>
        <pc:spChg chg="add del mod">
          <ac:chgData name="Maranda Tufte" userId="a377b7fe-0086-4c27-9a61-4b7f196ad90b" providerId="ADAL" clId="{FC26D89F-9969-4D63-86A5-E92798B66B35}" dt="2023-12-19T18:08:44.168" v="693" actId="478"/>
          <ac:spMkLst>
            <pc:docMk/>
            <pc:sldMk cId="2976209647" sldId="1073"/>
            <ac:spMk id="3" creationId="{24C1F595-9AD2-AF32-1045-A57114814C82}"/>
          </ac:spMkLst>
        </pc:spChg>
        <pc:spChg chg="del">
          <ac:chgData name="Maranda Tufte" userId="a377b7fe-0086-4c27-9a61-4b7f196ad90b" providerId="ADAL" clId="{FC26D89F-9969-4D63-86A5-E92798B66B35}" dt="2023-12-19T18:08:41.059" v="691" actId="478"/>
          <ac:spMkLst>
            <pc:docMk/>
            <pc:sldMk cId="2976209647" sldId="1073"/>
            <ac:spMk id="4" creationId="{DCA43C98-AF3D-2943-853C-5F95064A870F}"/>
          </ac:spMkLst>
        </pc:spChg>
        <pc:spChg chg="mod">
          <ac:chgData name="Maranda Tufte" userId="a377b7fe-0086-4c27-9a61-4b7f196ad90b" providerId="ADAL" clId="{FC26D89F-9969-4D63-86A5-E92798B66B35}" dt="2023-12-19T18:08:53.087" v="710" actId="1035"/>
          <ac:spMkLst>
            <pc:docMk/>
            <pc:sldMk cId="2976209647" sldId="1073"/>
            <ac:spMk id="5" creationId="{B496FD8E-46FE-1FA1-15F8-C9E9A6C7D598}"/>
          </ac:spMkLst>
        </pc:spChg>
        <pc:spChg chg="add mod">
          <ac:chgData name="Maranda Tufte" userId="a377b7fe-0086-4c27-9a61-4b7f196ad90b" providerId="ADAL" clId="{FC26D89F-9969-4D63-86A5-E92798B66B35}" dt="2023-12-19T18:08:47.336" v="694" actId="1076"/>
          <ac:spMkLst>
            <pc:docMk/>
            <pc:sldMk cId="2976209647" sldId="1073"/>
            <ac:spMk id="6" creationId="{6C96E82F-6A53-0FB8-AAA1-718AB389C6CE}"/>
          </ac:spMkLst>
        </pc:spChg>
        <pc:spChg chg="mod">
          <ac:chgData name="Maranda Tufte" userId="a377b7fe-0086-4c27-9a61-4b7f196ad90b" providerId="ADAL" clId="{FC26D89F-9969-4D63-86A5-E92798B66B35}" dt="2023-12-19T18:08:53.087" v="710" actId="1035"/>
          <ac:spMkLst>
            <pc:docMk/>
            <pc:sldMk cId="2976209647" sldId="1073"/>
            <ac:spMk id="7" creationId="{D55D94A7-3FDB-C829-4496-59A34B438ABE}"/>
          </ac:spMkLst>
        </pc:spChg>
        <pc:graphicFrameChg chg="mod modGraphic">
          <ac:chgData name="Maranda Tufte" userId="a377b7fe-0086-4c27-9a61-4b7f196ad90b" providerId="ADAL" clId="{FC26D89F-9969-4D63-86A5-E92798B66B35}" dt="2023-12-19T18:09:49.084" v="718" actId="207"/>
          <ac:graphicFrameMkLst>
            <pc:docMk/>
            <pc:sldMk cId="2976209647" sldId="1073"/>
            <ac:graphicFrameMk id="10" creationId="{C7F49BDC-4FA5-3F6E-90B8-5948842DF166}"/>
          </ac:graphicFrameMkLst>
        </pc:graphicFrameChg>
        <pc:graphicFrameChg chg="mod modGraphic">
          <ac:chgData name="Maranda Tufte" userId="a377b7fe-0086-4c27-9a61-4b7f196ad90b" providerId="ADAL" clId="{FC26D89F-9969-4D63-86A5-E92798B66B35}" dt="2023-12-19T18:10:26.643" v="721" actId="14734"/>
          <ac:graphicFrameMkLst>
            <pc:docMk/>
            <pc:sldMk cId="2976209647" sldId="1073"/>
            <ac:graphicFrameMk id="12" creationId="{25911D4B-77B4-8746-056A-D81F433ABC59}"/>
          </ac:graphicFrameMkLst>
        </pc:graphicFrameChg>
      </pc:sldChg>
      <pc:sldChg chg="addSp delSp modSp add del mod modClrScheme chgLayout">
        <pc:chgData name="Maranda Tufte" userId="a377b7fe-0086-4c27-9a61-4b7f196ad90b" providerId="ADAL" clId="{FC26D89F-9969-4D63-86A5-E92798B66B35}" dt="2023-12-19T18:42:40.564" v="998" actId="47"/>
        <pc:sldMkLst>
          <pc:docMk/>
          <pc:sldMk cId="0" sldId="1074"/>
        </pc:sldMkLst>
        <pc:spChg chg="mod">
          <ac:chgData name="Maranda Tufte" userId="a377b7fe-0086-4c27-9a61-4b7f196ad90b" providerId="ADAL" clId="{FC26D89F-9969-4D63-86A5-E92798B66B35}" dt="2023-12-19T18:41:35.940" v="976" actId="1035"/>
          <ac:spMkLst>
            <pc:docMk/>
            <pc:sldMk cId="0" sldId="1074"/>
            <ac:spMk id="17" creationId="{00000000-0000-0000-0000-000000000000}"/>
          </ac:spMkLst>
        </pc:spChg>
        <pc:spChg chg="mod">
          <ac:chgData name="Maranda Tufte" userId="a377b7fe-0086-4c27-9a61-4b7f196ad90b" providerId="ADAL" clId="{FC26D89F-9969-4D63-86A5-E92798B66B35}" dt="2023-12-19T18:41:16.023" v="952" actId="1035"/>
          <ac:spMkLst>
            <pc:docMk/>
            <pc:sldMk cId="0" sldId="1074"/>
            <ac:spMk id="18" creationId="{00000000-0000-0000-0000-000000000000}"/>
          </ac:spMkLst>
        </pc:spChg>
        <pc:spChg chg="mod">
          <ac:chgData name="Maranda Tufte" userId="a377b7fe-0086-4c27-9a61-4b7f196ad90b" providerId="ADAL" clId="{FC26D89F-9969-4D63-86A5-E92798B66B35}" dt="2023-12-19T18:41:16.023" v="952" actId="1035"/>
          <ac:spMkLst>
            <pc:docMk/>
            <pc:sldMk cId="0" sldId="1074"/>
            <ac:spMk id="19" creationId="{00000000-0000-0000-0000-000000000000}"/>
          </ac:spMkLst>
        </pc:spChg>
        <pc:spChg chg="mod">
          <ac:chgData name="Maranda Tufte" userId="a377b7fe-0086-4c27-9a61-4b7f196ad90b" providerId="ADAL" clId="{FC26D89F-9969-4D63-86A5-E92798B66B35}" dt="2023-12-19T18:41:16.023" v="952" actId="1035"/>
          <ac:spMkLst>
            <pc:docMk/>
            <pc:sldMk cId="0" sldId="1074"/>
            <ac:spMk id="20" creationId="{00000000-0000-0000-0000-000000000000}"/>
          </ac:spMkLst>
        </pc:spChg>
        <pc:spChg chg="mod">
          <ac:chgData name="Maranda Tufte" userId="a377b7fe-0086-4c27-9a61-4b7f196ad90b" providerId="ADAL" clId="{FC26D89F-9969-4D63-86A5-E92798B66B35}" dt="2023-12-19T18:41:16.023" v="952" actId="1035"/>
          <ac:spMkLst>
            <pc:docMk/>
            <pc:sldMk cId="0" sldId="1074"/>
            <ac:spMk id="21" creationId="{00000000-0000-0000-0000-000000000000}"/>
          </ac:spMkLst>
        </pc:spChg>
        <pc:spChg chg="mod">
          <ac:chgData name="Maranda Tufte" userId="a377b7fe-0086-4c27-9a61-4b7f196ad90b" providerId="ADAL" clId="{FC26D89F-9969-4D63-86A5-E92798B66B35}" dt="2023-12-19T18:41:16.023" v="952" actId="1035"/>
          <ac:spMkLst>
            <pc:docMk/>
            <pc:sldMk cId="0" sldId="1074"/>
            <ac:spMk id="22" creationId="{00000000-0000-0000-0000-000000000000}"/>
          </ac:spMkLst>
        </pc:spChg>
        <pc:spChg chg="mod">
          <ac:chgData name="Maranda Tufte" userId="a377b7fe-0086-4c27-9a61-4b7f196ad90b" providerId="ADAL" clId="{FC26D89F-9969-4D63-86A5-E92798B66B35}" dt="2023-12-19T18:41:16.023" v="952" actId="1035"/>
          <ac:spMkLst>
            <pc:docMk/>
            <pc:sldMk cId="0" sldId="1074"/>
            <ac:spMk id="23" creationId="{00000000-0000-0000-0000-000000000000}"/>
          </ac:spMkLst>
        </pc:spChg>
        <pc:spChg chg="mod">
          <ac:chgData name="Maranda Tufte" userId="a377b7fe-0086-4c27-9a61-4b7f196ad90b" providerId="ADAL" clId="{FC26D89F-9969-4D63-86A5-E92798B66B35}" dt="2023-12-19T18:41:16.023" v="952" actId="1035"/>
          <ac:spMkLst>
            <pc:docMk/>
            <pc:sldMk cId="0" sldId="1074"/>
            <ac:spMk id="24" creationId="{00000000-0000-0000-0000-000000000000}"/>
          </ac:spMkLst>
        </pc:spChg>
        <pc:spChg chg="mod">
          <ac:chgData name="Maranda Tufte" userId="a377b7fe-0086-4c27-9a61-4b7f196ad90b" providerId="ADAL" clId="{FC26D89F-9969-4D63-86A5-E92798B66B35}" dt="2023-12-19T18:41:16.023" v="952" actId="1035"/>
          <ac:spMkLst>
            <pc:docMk/>
            <pc:sldMk cId="0" sldId="1074"/>
            <ac:spMk id="25" creationId="{00000000-0000-0000-0000-000000000000}"/>
          </ac:spMkLst>
        </pc:spChg>
        <pc:spChg chg="mod">
          <ac:chgData name="Maranda Tufte" userId="a377b7fe-0086-4c27-9a61-4b7f196ad90b" providerId="ADAL" clId="{FC26D89F-9969-4D63-86A5-E92798B66B35}" dt="2023-12-19T18:41:16.023" v="952" actId="1035"/>
          <ac:spMkLst>
            <pc:docMk/>
            <pc:sldMk cId="0" sldId="1074"/>
            <ac:spMk id="26" creationId="{00000000-0000-0000-0000-000000000000}"/>
          </ac:spMkLst>
        </pc:spChg>
        <pc:spChg chg="mod">
          <ac:chgData name="Maranda Tufte" userId="a377b7fe-0086-4c27-9a61-4b7f196ad90b" providerId="ADAL" clId="{FC26D89F-9969-4D63-86A5-E92798B66B35}" dt="2023-12-19T18:41:16.023" v="952" actId="1035"/>
          <ac:spMkLst>
            <pc:docMk/>
            <pc:sldMk cId="0" sldId="1074"/>
            <ac:spMk id="27" creationId="{00000000-0000-0000-0000-000000000000}"/>
          </ac:spMkLst>
        </pc:spChg>
        <pc:spChg chg="mod">
          <ac:chgData name="Maranda Tufte" userId="a377b7fe-0086-4c27-9a61-4b7f196ad90b" providerId="ADAL" clId="{FC26D89F-9969-4D63-86A5-E92798B66B35}" dt="2023-12-19T18:41:16.023" v="952" actId="1035"/>
          <ac:spMkLst>
            <pc:docMk/>
            <pc:sldMk cId="0" sldId="1074"/>
            <ac:spMk id="28" creationId="{00000000-0000-0000-0000-000000000000}"/>
          </ac:spMkLst>
        </pc:spChg>
        <pc:spChg chg="mod">
          <ac:chgData name="Maranda Tufte" userId="a377b7fe-0086-4c27-9a61-4b7f196ad90b" providerId="ADAL" clId="{FC26D89F-9969-4D63-86A5-E92798B66B35}" dt="2023-12-19T18:41:33.541" v="972" actId="1035"/>
          <ac:spMkLst>
            <pc:docMk/>
            <pc:sldMk cId="0" sldId="1074"/>
            <ac:spMk id="29" creationId="{00000000-0000-0000-0000-000000000000}"/>
          </ac:spMkLst>
        </pc:spChg>
        <pc:spChg chg="mod">
          <ac:chgData name="Maranda Tufte" userId="a377b7fe-0086-4c27-9a61-4b7f196ad90b" providerId="ADAL" clId="{FC26D89F-9969-4D63-86A5-E92798B66B35}" dt="2023-12-19T18:41:33.541" v="972" actId="1035"/>
          <ac:spMkLst>
            <pc:docMk/>
            <pc:sldMk cId="0" sldId="1074"/>
            <ac:spMk id="30" creationId="{00000000-0000-0000-0000-000000000000}"/>
          </ac:spMkLst>
        </pc:spChg>
        <pc:spChg chg="mod">
          <ac:chgData name="Maranda Tufte" userId="a377b7fe-0086-4c27-9a61-4b7f196ad90b" providerId="ADAL" clId="{FC26D89F-9969-4D63-86A5-E92798B66B35}" dt="2023-12-19T18:41:33.541" v="972" actId="1035"/>
          <ac:spMkLst>
            <pc:docMk/>
            <pc:sldMk cId="0" sldId="1074"/>
            <ac:spMk id="31" creationId="{00000000-0000-0000-0000-000000000000}"/>
          </ac:spMkLst>
        </pc:spChg>
        <pc:spChg chg="add del mod ord">
          <ac:chgData name="Maranda Tufte" userId="a377b7fe-0086-4c27-9a61-4b7f196ad90b" providerId="ADAL" clId="{FC26D89F-9969-4D63-86A5-E92798B66B35}" dt="2023-12-19T18:41:38.092" v="977" actId="478"/>
          <ac:spMkLst>
            <pc:docMk/>
            <pc:sldMk cId="0" sldId="1074"/>
            <ac:spMk id="32" creationId="{1DDE52E1-3C45-5118-7307-1DCE8BCF5492}"/>
          </ac:spMkLst>
        </pc:spChg>
        <pc:grpChg chg="mod">
          <ac:chgData name="Maranda Tufte" userId="a377b7fe-0086-4c27-9a61-4b7f196ad90b" providerId="ADAL" clId="{FC26D89F-9969-4D63-86A5-E92798B66B35}" dt="2023-12-19T18:41:16.023" v="952" actId="1035"/>
          <ac:grpSpMkLst>
            <pc:docMk/>
            <pc:sldMk cId="0" sldId="1074"/>
            <ac:grpSpMk id="2" creationId="{00000000-0000-0000-0000-000000000000}"/>
          </ac:grpSpMkLst>
        </pc:grpChg>
        <pc:grpChg chg="mod">
          <ac:chgData name="Maranda Tufte" userId="a377b7fe-0086-4c27-9a61-4b7f196ad90b" providerId="ADAL" clId="{FC26D89F-9969-4D63-86A5-E92798B66B35}" dt="2023-12-19T18:41:16.023" v="952" actId="1035"/>
          <ac:grpSpMkLst>
            <pc:docMk/>
            <pc:sldMk cId="0" sldId="1074"/>
            <ac:grpSpMk id="5" creationId="{00000000-0000-0000-0000-000000000000}"/>
          </ac:grpSpMkLst>
        </pc:grpChg>
        <pc:grpChg chg="mod">
          <ac:chgData name="Maranda Tufte" userId="a377b7fe-0086-4c27-9a61-4b7f196ad90b" providerId="ADAL" clId="{FC26D89F-9969-4D63-86A5-E92798B66B35}" dt="2023-12-19T18:41:16.023" v="952" actId="1035"/>
          <ac:grpSpMkLst>
            <pc:docMk/>
            <pc:sldMk cId="0" sldId="1074"/>
            <ac:grpSpMk id="8" creationId="{00000000-0000-0000-0000-000000000000}"/>
          </ac:grpSpMkLst>
        </pc:grpChg>
        <pc:grpChg chg="mod">
          <ac:chgData name="Maranda Tufte" userId="a377b7fe-0086-4c27-9a61-4b7f196ad90b" providerId="ADAL" clId="{FC26D89F-9969-4D63-86A5-E92798B66B35}" dt="2023-12-19T18:41:16.023" v="952" actId="1035"/>
          <ac:grpSpMkLst>
            <pc:docMk/>
            <pc:sldMk cId="0" sldId="1074"/>
            <ac:grpSpMk id="11" creationId="{00000000-0000-0000-0000-000000000000}"/>
          </ac:grpSpMkLst>
        </pc:grpChg>
        <pc:grpChg chg="mod">
          <ac:chgData name="Maranda Tufte" userId="a377b7fe-0086-4c27-9a61-4b7f196ad90b" providerId="ADAL" clId="{FC26D89F-9969-4D63-86A5-E92798B66B35}" dt="2023-12-19T18:41:16.023" v="952" actId="1035"/>
          <ac:grpSpMkLst>
            <pc:docMk/>
            <pc:sldMk cId="0" sldId="1074"/>
            <ac:grpSpMk id="14" creationId="{00000000-0000-0000-0000-000000000000}"/>
          </ac:grpSpMkLst>
        </pc:grpChg>
      </pc:sldChg>
      <pc:sldChg chg="addSp modSp add mod">
        <pc:chgData name="Maranda Tufte" userId="a377b7fe-0086-4c27-9a61-4b7f196ad90b" providerId="ADAL" clId="{FC26D89F-9969-4D63-86A5-E92798B66B35}" dt="2023-12-20T17:03:46.940" v="1782" actId="1076"/>
        <pc:sldMkLst>
          <pc:docMk/>
          <pc:sldMk cId="3395055092" sldId="1075"/>
        </pc:sldMkLst>
        <pc:spChg chg="mod">
          <ac:chgData name="Maranda Tufte" userId="a377b7fe-0086-4c27-9a61-4b7f196ad90b" providerId="ADAL" clId="{FC26D89F-9969-4D63-86A5-E92798B66B35}" dt="2023-12-19T18:43:28.847" v="1007" actId="113"/>
          <ac:spMkLst>
            <pc:docMk/>
            <pc:sldMk cId="3395055092" sldId="1075"/>
            <ac:spMk id="27" creationId="{00000000-0000-0000-0000-000000000000}"/>
          </ac:spMkLst>
        </pc:spChg>
        <pc:spChg chg="add mod">
          <ac:chgData name="Maranda Tufte" userId="a377b7fe-0086-4c27-9a61-4b7f196ad90b" providerId="ADAL" clId="{FC26D89F-9969-4D63-86A5-E92798B66B35}" dt="2023-12-20T17:03:46.940" v="1782" actId="1076"/>
          <ac:spMkLst>
            <pc:docMk/>
            <pc:sldMk cId="3395055092" sldId="1075"/>
            <ac:spMk id="32" creationId="{193C64E0-27C6-D40F-C4EB-FE4EA60F7B4B}"/>
          </ac:spMkLst>
        </pc:spChg>
      </pc:sldChg>
      <pc:sldChg chg="addSp delSp modSp add mod">
        <pc:chgData name="Maranda Tufte" userId="a377b7fe-0086-4c27-9a61-4b7f196ad90b" providerId="ADAL" clId="{FC26D89F-9969-4D63-86A5-E92798B66B35}" dt="2023-12-20T17:03:51.552" v="1783"/>
        <pc:sldMkLst>
          <pc:docMk/>
          <pc:sldMk cId="2712696089" sldId="1076"/>
        </pc:sldMkLst>
        <pc:spChg chg="del">
          <ac:chgData name="Maranda Tufte" userId="a377b7fe-0086-4c27-9a61-4b7f196ad90b" providerId="ADAL" clId="{FC26D89F-9969-4D63-86A5-E92798B66B35}" dt="2023-12-19T18:42:08.900" v="988" actId="478"/>
          <ac:spMkLst>
            <pc:docMk/>
            <pc:sldMk cId="2712696089" sldId="1076"/>
            <ac:spMk id="17" creationId="{00000000-0000-0000-0000-000000000000}"/>
          </ac:spMkLst>
        </pc:spChg>
        <pc:spChg chg="add mod">
          <ac:chgData name="Maranda Tufte" userId="a377b7fe-0086-4c27-9a61-4b7f196ad90b" providerId="ADAL" clId="{FC26D89F-9969-4D63-86A5-E92798B66B35}" dt="2023-12-20T17:03:51.552" v="1783"/>
          <ac:spMkLst>
            <pc:docMk/>
            <pc:sldMk cId="2712696089" sldId="1076"/>
            <ac:spMk id="17" creationId="{843DA1BA-1BB6-A3F7-98C4-30370A71EB99}"/>
          </ac:spMkLst>
        </pc:spChg>
        <pc:spChg chg="del">
          <ac:chgData name="Maranda Tufte" userId="a377b7fe-0086-4c27-9a61-4b7f196ad90b" providerId="ADAL" clId="{FC26D89F-9969-4D63-86A5-E92798B66B35}" dt="2023-12-19T18:42:07.796" v="987" actId="478"/>
          <ac:spMkLst>
            <pc:docMk/>
            <pc:sldMk cId="2712696089" sldId="1076"/>
            <ac:spMk id="26" creationId="{00000000-0000-0000-0000-000000000000}"/>
          </ac:spMkLst>
        </pc:spChg>
        <pc:spChg chg="del mod">
          <ac:chgData name="Maranda Tufte" userId="a377b7fe-0086-4c27-9a61-4b7f196ad90b" providerId="ADAL" clId="{FC26D89F-9969-4D63-86A5-E92798B66B35}" dt="2023-12-19T18:42:06.108" v="986" actId="478"/>
          <ac:spMkLst>
            <pc:docMk/>
            <pc:sldMk cId="2712696089" sldId="1076"/>
            <ac:spMk id="27" creationId="{00000000-0000-0000-0000-000000000000}"/>
          </ac:spMkLst>
        </pc:spChg>
      </pc:sldChg>
      <pc:sldChg chg="addSp delSp modSp add mod">
        <pc:chgData name="Maranda Tufte" userId="a377b7fe-0086-4c27-9a61-4b7f196ad90b" providerId="ADAL" clId="{FC26D89F-9969-4D63-86A5-E92798B66B35}" dt="2023-12-20T17:03:56.487" v="1785"/>
        <pc:sldMkLst>
          <pc:docMk/>
          <pc:sldMk cId="1812742808" sldId="1077"/>
        </pc:sldMkLst>
        <pc:spChg chg="del">
          <ac:chgData name="Maranda Tufte" userId="a377b7fe-0086-4c27-9a61-4b7f196ad90b" providerId="ADAL" clId="{FC26D89F-9969-4D63-86A5-E92798B66B35}" dt="2023-12-19T18:42:13.460" v="989" actId="478"/>
          <ac:spMkLst>
            <pc:docMk/>
            <pc:sldMk cId="1812742808" sldId="1077"/>
            <ac:spMk id="17" creationId="{00000000-0000-0000-0000-000000000000}"/>
          </ac:spMkLst>
        </pc:spChg>
        <pc:spChg chg="add mod">
          <ac:chgData name="Maranda Tufte" userId="a377b7fe-0086-4c27-9a61-4b7f196ad90b" providerId="ADAL" clId="{FC26D89F-9969-4D63-86A5-E92798B66B35}" dt="2023-12-20T17:03:56.487" v="1785"/>
          <ac:spMkLst>
            <pc:docMk/>
            <pc:sldMk cId="1812742808" sldId="1077"/>
            <ac:spMk id="17" creationId="{0BB87F3D-D770-8D9F-AAE0-7F58FF91E4E3}"/>
          </ac:spMkLst>
        </pc:spChg>
        <pc:spChg chg="del">
          <ac:chgData name="Maranda Tufte" userId="a377b7fe-0086-4c27-9a61-4b7f196ad90b" providerId="ADAL" clId="{FC26D89F-9969-4D63-86A5-E92798B66B35}" dt="2023-12-19T18:42:57.628" v="1004" actId="478"/>
          <ac:spMkLst>
            <pc:docMk/>
            <pc:sldMk cId="1812742808" sldId="1077"/>
            <ac:spMk id="20" creationId="{00000000-0000-0000-0000-000000000000}"/>
          </ac:spMkLst>
        </pc:spChg>
        <pc:spChg chg="del">
          <ac:chgData name="Maranda Tufte" userId="a377b7fe-0086-4c27-9a61-4b7f196ad90b" providerId="ADAL" clId="{FC26D89F-9969-4D63-86A5-E92798B66B35}" dt="2023-12-19T18:42:56.301" v="1003" actId="478"/>
          <ac:spMkLst>
            <pc:docMk/>
            <pc:sldMk cId="1812742808" sldId="1077"/>
            <ac:spMk id="21" creationId="{00000000-0000-0000-0000-000000000000}"/>
          </ac:spMkLst>
        </pc:spChg>
        <pc:spChg chg="del">
          <ac:chgData name="Maranda Tufte" userId="a377b7fe-0086-4c27-9a61-4b7f196ad90b" providerId="ADAL" clId="{FC26D89F-9969-4D63-86A5-E92798B66B35}" dt="2023-12-19T18:42:48.012" v="1000" actId="478"/>
          <ac:spMkLst>
            <pc:docMk/>
            <pc:sldMk cId="1812742808" sldId="1077"/>
            <ac:spMk id="22" creationId="{00000000-0000-0000-0000-000000000000}"/>
          </ac:spMkLst>
        </pc:spChg>
        <pc:spChg chg="del">
          <ac:chgData name="Maranda Tufte" userId="a377b7fe-0086-4c27-9a61-4b7f196ad90b" providerId="ADAL" clId="{FC26D89F-9969-4D63-86A5-E92798B66B35}" dt="2023-12-19T18:42:46.725" v="999" actId="478"/>
          <ac:spMkLst>
            <pc:docMk/>
            <pc:sldMk cId="1812742808" sldId="1077"/>
            <ac:spMk id="23" creationId="{00000000-0000-0000-0000-000000000000}"/>
          </ac:spMkLst>
        </pc:spChg>
        <pc:spChg chg="del">
          <ac:chgData name="Maranda Tufte" userId="a377b7fe-0086-4c27-9a61-4b7f196ad90b" providerId="ADAL" clId="{FC26D89F-9969-4D63-86A5-E92798B66B35}" dt="2023-12-19T18:42:23.436" v="993" actId="478"/>
          <ac:spMkLst>
            <pc:docMk/>
            <pc:sldMk cId="1812742808" sldId="1077"/>
            <ac:spMk id="24" creationId="{00000000-0000-0000-0000-000000000000}"/>
          </ac:spMkLst>
        </pc:spChg>
        <pc:spChg chg="del">
          <ac:chgData name="Maranda Tufte" userId="a377b7fe-0086-4c27-9a61-4b7f196ad90b" providerId="ADAL" clId="{FC26D89F-9969-4D63-86A5-E92798B66B35}" dt="2023-12-19T18:42:27.445" v="994" actId="478"/>
          <ac:spMkLst>
            <pc:docMk/>
            <pc:sldMk cId="1812742808" sldId="1077"/>
            <ac:spMk id="25" creationId="{00000000-0000-0000-0000-000000000000}"/>
          </ac:spMkLst>
        </pc:spChg>
        <pc:spChg chg="del">
          <ac:chgData name="Maranda Tufte" userId="a377b7fe-0086-4c27-9a61-4b7f196ad90b" providerId="ADAL" clId="{FC26D89F-9969-4D63-86A5-E92798B66B35}" dt="2023-12-19T18:42:16.884" v="991" actId="478"/>
          <ac:spMkLst>
            <pc:docMk/>
            <pc:sldMk cId="1812742808" sldId="1077"/>
            <ac:spMk id="26" creationId="{00000000-0000-0000-0000-000000000000}"/>
          </ac:spMkLst>
        </pc:spChg>
        <pc:spChg chg="del mod">
          <ac:chgData name="Maranda Tufte" userId="a377b7fe-0086-4c27-9a61-4b7f196ad90b" providerId="ADAL" clId="{FC26D89F-9969-4D63-86A5-E92798B66B35}" dt="2023-12-19T18:42:18.412" v="992" actId="478"/>
          <ac:spMkLst>
            <pc:docMk/>
            <pc:sldMk cId="1812742808" sldId="1077"/>
            <ac:spMk id="27" creationId="{00000000-0000-0000-0000-000000000000}"/>
          </ac:spMkLst>
        </pc:spChg>
        <pc:spChg chg="del">
          <ac:chgData name="Maranda Tufte" userId="a377b7fe-0086-4c27-9a61-4b7f196ad90b" providerId="ADAL" clId="{FC26D89F-9969-4D63-86A5-E92798B66B35}" dt="2023-12-19T18:43:00.628" v="1005" actId="478"/>
          <ac:spMkLst>
            <pc:docMk/>
            <pc:sldMk cId="1812742808" sldId="1077"/>
            <ac:spMk id="29" creationId="{00000000-0000-0000-0000-000000000000}"/>
          </ac:spMkLst>
        </pc:spChg>
        <pc:spChg chg="del">
          <ac:chgData name="Maranda Tufte" userId="a377b7fe-0086-4c27-9a61-4b7f196ad90b" providerId="ADAL" clId="{FC26D89F-9969-4D63-86A5-E92798B66B35}" dt="2023-12-19T18:42:49.488" v="1001" actId="478"/>
          <ac:spMkLst>
            <pc:docMk/>
            <pc:sldMk cId="1812742808" sldId="1077"/>
            <ac:spMk id="30" creationId="{00000000-0000-0000-0000-000000000000}"/>
          </ac:spMkLst>
        </pc:spChg>
        <pc:spChg chg="del">
          <ac:chgData name="Maranda Tufte" userId="a377b7fe-0086-4c27-9a61-4b7f196ad90b" providerId="ADAL" clId="{FC26D89F-9969-4D63-86A5-E92798B66B35}" dt="2023-12-19T18:42:28.820" v="995" actId="478"/>
          <ac:spMkLst>
            <pc:docMk/>
            <pc:sldMk cId="1812742808" sldId="1077"/>
            <ac:spMk id="31" creationId="{00000000-0000-0000-0000-000000000000}"/>
          </ac:spMkLst>
        </pc:spChg>
      </pc:sldChg>
      <pc:sldChg chg="add del">
        <pc:chgData name="Maranda Tufte" userId="a377b7fe-0086-4c27-9a61-4b7f196ad90b" providerId="ADAL" clId="{FC26D89F-9969-4D63-86A5-E92798B66B35}" dt="2023-12-19T18:42:38.877" v="997" actId="47"/>
        <pc:sldMkLst>
          <pc:docMk/>
          <pc:sldMk cId="56990281" sldId="1078"/>
        </pc:sldMkLst>
      </pc:sldChg>
      <pc:sldChg chg="addSp modSp add">
        <pc:chgData name="Maranda Tufte" userId="a377b7fe-0086-4c27-9a61-4b7f196ad90b" providerId="ADAL" clId="{FC26D89F-9969-4D63-86A5-E92798B66B35}" dt="2023-12-20T17:03:53.584" v="1784"/>
        <pc:sldMkLst>
          <pc:docMk/>
          <pc:sldMk cId="1704245284" sldId="1079"/>
        </pc:sldMkLst>
        <pc:spChg chg="add mod">
          <ac:chgData name="Maranda Tufte" userId="a377b7fe-0086-4c27-9a61-4b7f196ad90b" providerId="ADAL" clId="{FC26D89F-9969-4D63-86A5-E92798B66B35}" dt="2023-12-20T17:03:53.584" v="1784"/>
          <ac:spMkLst>
            <pc:docMk/>
            <pc:sldMk cId="1704245284" sldId="1079"/>
            <ac:spMk id="17" creationId="{53A68889-D570-B2D1-2982-70ECE8F8F266}"/>
          </ac:spMkLst>
        </pc:spChg>
      </pc:sldChg>
      <pc:sldChg chg="add">
        <pc:chgData name="Maranda Tufte" userId="a377b7fe-0086-4c27-9a61-4b7f196ad90b" providerId="ADAL" clId="{FC26D89F-9969-4D63-86A5-E92798B66B35}" dt="2023-12-19T18:42:52.579" v="1002" actId="2890"/>
        <pc:sldMkLst>
          <pc:docMk/>
          <pc:sldMk cId="340716707" sldId="1080"/>
        </pc:sldMkLst>
      </pc:sldChg>
      <pc:sldChg chg="modSp add mod">
        <pc:chgData name="Maranda Tufte" userId="a377b7fe-0086-4c27-9a61-4b7f196ad90b" providerId="ADAL" clId="{FC26D89F-9969-4D63-86A5-E92798B66B35}" dt="2023-12-19T19:04:27.493" v="1056" actId="2711"/>
        <pc:sldMkLst>
          <pc:docMk/>
          <pc:sldMk cId="0" sldId="1081"/>
        </pc:sldMkLst>
        <pc:spChg chg="mod">
          <ac:chgData name="Maranda Tufte" userId="a377b7fe-0086-4c27-9a61-4b7f196ad90b" providerId="ADAL" clId="{FC26D89F-9969-4D63-86A5-E92798B66B35}" dt="2023-12-19T19:04:21.276" v="1055" actId="2711"/>
          <ac:spMkLst>
            <pc:docMk/>
            <pc:sldMk cId="0" sldId="1081"/>
            <ac:spMk id="18" creationId="{00000000-0000-0000-0000-000000000000}"/>
          </ac:spMkLst>
        </pc:spChg>
        <pc:spChg chg="mod">
          <ac:chgData name="Maranda Tufte" userId="a377b7fe-0086-4c27-9a61-4b7f196ad90b" providerId="ADAL" clId="{FC26D89F-9969-4D63-86A5-E92798B66B35}" dt="2023-12-19T19:04:27.493" v="1056" actId="2711"/>
          <ac:spMkLst>
            <pc:docMk/>
            <pc:sldMk cId="0" sldId="1081"/>
            <ac:spMk id="20" creationId="{00000000-0000-0000-0000-000000000000}"/>
          </ac:spMkLst>
        </pc:spChg>
        <pc:spChg chg="mod">
          <ac:chgData name="Maranda Tufte" userId="a377b7fe-0086-4c27-9a61-4b7f196ad90b" providerId="ADAL" clId="{FC26D89F-9969-4D63-86A5-E92798B66B35}" dt="2023-12-19T19:04:12.647" v="1054" actId="2711"/>
          <ac:spMkLst>
            <pc:docMk/>
            <pc:sldMk cId="0" sldId="1081"/>
            <ac:spMk id="21" creationId="{00000000-0000-0000-0000-000000000000}"/>
          </ac:spMkLst>
        </pc:spChg>
        <pc:spChg chg="mod">
          <ac:chgData name="Maranda Tufte" userId="a377b7fe-0086-4c27-9a61-4b7f196ad90b" providerId="ADAL" clId="{FC26D89F-9969-4D63-86A5-E92798B66B35}" dt="2023-12-19T19:04:04.014" v="1053" actId="2711"/>
          <ac:spMkLst>
            <pc:docMk/>
            <pc:sldMk cId="0" sldId="1081"/>
            <ac:spMk id="22" creationId="{00000000-0000-0000-0000-000000000000}"/>
          </ac:spMkLst>
        </pc:spChg>
      </pc:sldChg>
      <pc:sldChg chg="addSp delSp modSp add mod ord">
        <pc:chgData name="Maranda Tufte" userId="a377b7fe-0086-4c27-9a61-4b7f196ad90b" providerId="ADAL" clId="{FC26D89F-9969-4D63-86A5-E92798B66B35}" dt="2023-12-20T15:54:38.773" v="1780" actId="20577"/>
        <pc:sldMkLst>
          <pc:docMk/>
          <pc:sldMk cId="2717845793" sldId="1082"/>
        </pc:sldMkLst>
        <pc:spChg chg="mod">
          <ac:chgData name="Maranda Tufte" userId="a377b7fe-0086-4c27-9a61-4b7f196ad90b" providerId="ADAL" clId="{FC26D89F-9969-4D63-86A5-E92798B66B35}" dt="2023-12-19T19:12:03.205" v="1567" actId="1076"/>
          <ac:spMkLst>
            <pc:docMk/>
            <pc:sldMk cId="2717845793" sldId="1082"/>
            <ac:spMk id="17" creationId="{00000000-0000-0000-0000-000000000000}"/>
          </ac:spMkLst>
        </pc:spChg>
        <pc:spChg chg="mod">
          <ac:chgData name="Maranda Tufte" userId="a377b7fe-0086-4c27-9a61-4b7f196ad90b" providerId="ADAL" clId="{FC26D89F-9969-4D63-86A5-E92798B66B35}" dt="2023-12-20T15:54:38.773" v="1780" actId="20577"/>
          <ac:spMkLst>
            <pc:docMk/>
            <pc:sldMk cId="2717845793" sldId="1082"/>
            <ac:spMk id="18" creationId="{00000000-0000-0000-0000-000000000000}"/>
          </ac:spMkLst>
        </pc:spChg>
        <pc:spChg chg="mod">
          <ac:chgData name="Maranda Tufte" userId="a377b7fe-0086-4c27-9a61-4b7f196ad90b" providerId="ADAL" clId="{FC26D89F-9969-4D63-86A5-E92798B66B35}" dt="2023-12-19T19:08:10.454" v="1283" actId="1076"/>
          <ac:spMkLst>
            <pc:docMk/>
            <pc:sldMk cId="2717845793" sldId="1082"/>
            <ac:spMk id="19" creationId="{00000000-0000-0000-0000-000000000000}"/>
          </ac:spMkLst>
        </pc:spChg>
        <pc:spChg chg="mod">
          <ac:chgData name="Maranda Tufte" userId="a377b7fe-0086-4c27-9a61-4b7f196ad90b" providerId="ADAL" clId="{FC26D89F-9969-4D63-86A5-E92798B66B35}" dt="2023-12-19T19:11:14.766" v="1559" actId="20577"/>
          <ac:spMkLst>
            <pc:docMk/>
            <pc:sldMk cId="2717845793" sldId="1082"/>
            <ac:spMk id="20" creationId="{00000000-0000-0000-0000-000000000000}"/>
          </ac:spMkLst>
        </pc:spChg>
        <pc:spChg chg="del">
          <ac:chgData name="Maranda Tufte" userId="a377b7fe-0086-4c27-9a61-4b7f196ad90b" providerId="ADAL" clId="{FC26D89F-9969-4D63-86A5-E92798B66B35}" dt="2023-12-19T19:07:02.059" v="1156" actId="478"/>
          <ac:spMkLst>
            <pc:docMk/>
            <pc:sldMk cId="2717845793" sldId="1082"/>
            <ac:spMk id="21" creationId="{00000000-0000-0000-0000-000000000000}"/>
          </ac:spMkLst>
        </pc:spChg>
        <pc:spChg chg="del">
          <ac:chgData name="Maranda Tufte" userId="a377b7fe-0086-4c27-9a61-4b7f196ad90b" providerId="ADAL" clId="{FC26D89F-9969-4D63-86A5-E92798B66B35}" dt="2023-12-19T19:06:59.713" v="1155" actId="478"/>
          <ac:spMkLst>
            <pc:docMk/>
            <pc:sldMk cId="2717845793" sldId="1082"/>
            <ac:spMk id="22" creationId="{00000000-0000-0000-0000-000000000000}"/>
          </ac:spMkLst>
        </pc:spChg>
        <pc:spChg chg="add mod">
          <ac:chgData name="Maranda Tufte" userId="a377b7fe-0086-4c27-9a61-4b7f196ad90b" providerId="ADAL" clId="{FC26D89F-9969-4D63-86A5-E92798B66B35}" dt="2023-12-19T19:11:52.865" v="1566" actId="207"/>
          <ac:spMkLst>
            <pc:docMk/>
            <pc:sldMk cId="2717845793" sldId="1082"/>
            <ac:spMk id="25" creationId="{1753085A-5A25-3B38-23F4-18F98BA41B4D}"/>
          </ac:spMkLst>
        </pc:spChg>
        <pc:picChg chg="add del mod">
          <ac:chgData name="Maranda Tufte" userId="a377b7fe-0086-4c27-9a61-4b7f196ad90b" providerId="ADAL" clId="{FC26D89F-9969-4D63-86A5-E92798B66B35}" dt="2023-12-19T19:10:04.660" v="1530" actId="478"/>
          <ac:picMkLst>
            <pc:docMk/>
            <pc:sldMk cId="2717845793" sldId="1082"/>
            <ac:picMk id="23" creationId="{5933CB13-5619-69C7-B7F3-8C0CD3204FAC}"/>
          </ac:picMkLst>
        </pc:picChg>
        <pc:picChg chg="add del mod">
          <ac:chgData name="Maranda Tufte" userId="a377b7fe-0086-4c27-9a61-4b7f196ad90b" providerId="ADAL" clId="{FC26D89F-9969-4D63-86A5-E92798B66B35}" dt="2023-12-19T19:10:40.980" v="1534" actId="478"/>
          <ac:picMkLst>
            <pc:docMk/>
            <pc:sldMk cId="2717845793" sldId="1082"/>
            <ac:picMk id="24" creationId="{C2B253A5-FCF2-E97C-13F7-B0AFD558C294}"/>
          </ac:picMkLst>
        </pc:picChg>
      </pc:sldChg>
      <pc:sldMasterChg chg="add addSldLayout">
        <pc:chgData name="Maranda Tufte" userId="a377b7fe-0086-4c27-9a61-4b7f196ad90b" providerId="ADAL" clId="{FC26D89F-9969-4D63-86A5-E92798B66B35}" dt="2023-12-19T17:15:40.539" v="9" actId="27028"/>
        <pc:sldMasterMkLst>
          <pc:docMk/>
          <pc:sldMasterMk cId="1117544224" sldId="2147483648"/>
        </pc:sldMasterMkLst>
        <pc:sldLayoutChg chg="add">
          <pc:chgData name="Maranda Tufte" userId="a377b7fe-0086-4c27-9a61-4b7f196ad90b" providerId="ADAL" clId="{FC26D89F-9969-4D63-86A5-E92798B66B35}" dt="2023-12-19T17:15:40.539" v="9" actId="27028"/>
          <pc:sldLayoutMkLst>
            <pc:docMk/>
            <pc:sldMasterMk cId="1117544224" sldId="2147483648"/>
            <pc:sldLayoutMk cId="3736345656" sldId="21474836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CE785-8E7C-45EF-BC24-9EA2016A2169}"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4BC763-766E-4146-9E22-4ADB3A97780D}" type="slidenum">
              <a:rPr lang="en-US" smtClean="0"/>
              <a:t>‹#›</a:t>
            </a:fld>
            <a:endParaRPr lang="en-US"/>
          </a:p>
        </p:txBody>
      </p:sp>
    </p:spTree>
    <p:extLst>
      <p:ext uri="{BB962C8B-B14F-4D97-AF65-F5344CB8AC3E}">
        <p14:creationId xmlns:p14="http://schemas.microsoft.com/office/powerpoint/2010/main" val="4093713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C3F70-8551-4DD9-AD36-A87B7224BCE2}" type="slidenum">
              <a:rPr lang="en-US" smtClean="0"/>
              <a:t>3</a:t>
            </a:fld>
            <a:endParaRPr lang="en-US" dirty="0"/>
          </a:p>
        </p:txBody>
      </p:sp>
    </p:spTree>
    <p:extLst>
      <p:ext uri="{BB962C8B-B14F-4D97-AF65-F5344CB8AC3E}">
        <p14:creationId xmlns:p14="http://schemas.microsoft.com/office/powerpoint/2010/main" val="656185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C3F70-8551-4DD9-AD36-A87B7224BCE2}" type="slidenum">
              <a:rPr lang="en-US" smtClean="0"/>
              <a:t>4</a:t>
            </a:fld>
            <a:endParaRPr lang="en-US" dirty="0"/>
          </a:p>
        </p:txBody>
      </p:sp>
    </p:spTree>
    <p:extLst>
      <p:ext uri="{BB962C8B-B14F-4D97-AF65-F5344CB8AC3E}">
        <p14:creationId xmlns:p14="http://schemas.microsoft.com/office/powerpoint/2010/main" val="3470967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C3F70-8551-4DD9-AD36-A87B7224BCE2}" type="slidenum">
              <a:rPr lang="en-US" smtClean="0"/>
              <a:t>5</a:t>
            </a:fld>
            <a:endParaRPr lang="en-US"/>
          </a:p>
        </p:txBody>
      </p:sp>
    </p:spTree>
    <p:extLst>
      <p:ext uri="{BB962C8B-B14F-4D97-AF65-F5344CB8AC3E}">
        <p14:creationId xmlns:p14="http://schemas.microsoft.com/office/powerpoint/2010/main" val="2460432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C3F70-8551-4DD9-AD36-A87B7224BCE2}" type="slidenum">
              <a:rPr lang="en-US" smtClean="0"/>
              <a:t>6</a:t>
            </a:fld>
            <a:endParaRPr lang="en-US"/>
          </a:p>
        </p:txBody>
      </p:sp>
    </p:spTree>
    <p:extLst>
      <p:ext uri="{BB962C8B-B14F-4D97-AF65-F5344CB8AC3E}">
        <p14:creationId xmlns:p14="http://schemas.microsoft.com/office/powerpoint/2010/main" val="24344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C3F70-8551-4DD9-AD36-A87B7224BCE2}" type="slidenum">
              <a:rPr lang="en-US" smtClean="0"/>
              <a:t>7</a:t>
            </a:fld>
            <a:endParaRPr lang="en-US"/>
          </a:p>
        </p:txBody>
      </p:sp>
    </p:spTree>
    <p:extLst>
      <p:ext uri="{BB962C8B-B14F-4D97-AF65-F5344CB8AC3E}">
        <p14:creationId xmlns:p14="http://schemas.microsoft.com/office/powerpoint/2010/main" val="3926408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C3F70-8551-4DD9-AD36-A87B7224BCE2}" type="slidenum">
              <a:rPr lang="en-US" smtClean="0"/>
              <a:t>8</a:t>
            </a:fld>
            <a:endParaRPr lang="en-US"/>
          </a:p>
        </p:txBody>
      </p:sp>
    </p:spTree>
    <p:extLst>
      <p:ext uri="{BB962C8B-B14F-4D97-AF65-F5344CB8AC3E}">
        <p14:creationId xmlns:p14="http://schemas.microsoft.com/office/powerpoint/2010/main" val="165140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C3F70-8551-4DD9-AD36-A87B7224BCE2}" type="slidenum">
              <a:rPr lang="en-US" smtClean="0"/>
              <a:t>22</a:t>
            </a:fld>
            <a:endParaRPr lang="en-US"/>
          </a:p>
        </p:txBody>
      </p:sp>
    </p:spTree>
    <p:extLst>
      <p:ext uri="{BB962C8B-B14F-4D97-AF65-F5344CB8AC3E}">
        <p14:creationId xmlns:p14="http://schemas.microsoft.com/office/powerpoint/2010/main" val="1042131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C3F70-8551-4DD9-AD36-A87B7224BCE2}" type="slidenum">
              <a:rPr lang="en-US" smtClean="0"/>
              <a:t>23</a:t>
            </a:fld>
            <a:endParaRPr lang="en-US"/>
          </a:p>
        </p:txBody>
      </p:sp>
    </p:spTree>
    <p:extLst>
      <p:ext uri="{BB962C8B-B14F-4D97-AF65-F5344CB8AC3E}">
        <p14:creationId xmlns:p14="http://schemas.microsoft.com/office/powerpoint/2010/main" val="3297841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C3F70-8551-4DD9-AD36-A87B7224BCE2}" type="slidenum">
              <a:rPr lang="en-US" smtClean="0"/>
              <a:t>30</a:t>
            </a:fld>
            <a:endParaRPr lang="en-US" dirty="0"/>
          </a:p>
        </p:txBody>
      </p:sp>
    </p:spTree>
    <p:extLst>
      <p:ext uri="{BB962C8B-B14F-4D97-AF65-F5344CB8AC3E}">
        <p14:creationId xmlns:p14="http://schemas.microsoft.com/office/powerpoint/2010/main" val="3900797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66BF-E5C6-8353-7514-3418735E30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8E62EF-A398-8182-C0E6-7B7B72802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C42C24-DD35-DFEE-F232-EE000F018EA7}"/>
              </a:ext>
            </a:extLst>
          </p:cNvPr>
          <p:cNvSpPr>
            <a:spLocks noGrp="1"/>
          </p:cNvSpPr>
          <p:nvPr>
            <p:ph type="dt" sz="half" idx="10"/>
          </p:nvPr>
        </p:nvSpPr>
        <p:spPr/>
        <p:txBody>
          <a:bodyPr/>
          <a:lstStyle/>
          <a:p>
            <a:fld id="{1ADDD8F6-D2E3-4E5B-9FDD-170F300E28AC}" type="datetimeFigureOut">
              <a:rPr lang="en-US" smtClean="0"/>
              <a:t>1/8/2024</a:t>
            </a:fld>
            <a:endParaRPr lang="en-US"/>
          </a:p>
        </p:txBody>
      </p:sp>
      <p:sp>
        <p:nvSpPr>
          <p:cNvPr id="5" name="Footer Placeholder 4">
            <a:extLst>
              <a:ext uri="{FF2B5EF4-FFF2-40B4-BE49-F238E27FC236}">
                <a16:creationId xmlns:a16="http://schemas.microsoft.com/office/drawing/2014/main" id="{B227020E-E123-8F2F-275A-9BDA102E0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0E699-F56D-835A-5601-89C9E193117C}"/>
              </a:ext>
            </a:extLst>
          </p:cNvPr>
          <p:cNvSpPr>
            <a:spLocks noGrp="1"/>
          </p:cNvSpPr>
          <p:nvPr>
            <p:ph type="sldNum" sz="quarter" idx="12"/>
          </p:nvPr>
        </p:nvSpPr>
        <p:spPr/>
        <p:txBody>
          <a:bodyPr/>
          <a:lstStyle/>
          <a:p>
            <a:fld id="{DB2FFC0F-874E-4743-8E8A-45556D4D83EC}" type="slidenum">
              <a:rPr lang="en-US" smtClean="0"/>
              <a:t>‹#›</a:t>
            </a:fld>
            <a:endParaRPr lang="en-US"/>
          </a:p>
        </p:txBody>
      </p:sp>
    </p:spTree>
    <p:extLst>
      <p:ext uri="{BB962C8B-B14F-4D97-AF65-F5344CB8AC3E}">
        <p14:creationId xmlns:p14="http://schemas.microsoft.com/office/powerpoint/2010/main" val="3665880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F09B-73BB-B076-BF4F-D93804933E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853B01-C5FD-5384-7796-9B0848CF1E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ED731-EF42-45E0-FBCB-3EDC3B3FB8CF}"/>
              </a:ext>
            </a:extLst>
          </p:cNvPr>
          <p:cNvSpPr>
            <a:spLocks noGrp="1"/>
          </p:cNvSpPr>
          <p:nvPr>
            <p:ph type="dt" sz="half" idx="10"/>
          </p:nvPr>
        </p:nvSpPr>
        <p:spPr/>
        <p:txBody>
          <a:bodyPr/>
          <a:lstStyle/>
          <a:p>
            <a:fld id="{1ADDD8F6-D2E3-4E5B-9FDD-170F300E28AC}" type="datetimeFigureOut">
              <a:rPr lang="en-US" smtClean="0"/>
              <a:t>1/8/2024</a:t>
            </a:fld>
            <a:endParaRPr lang="en-US"/>
          </a:p>
        </p:txBody>
      </p:sp>
      <p:sp>
        <p:nvSpPr>
          <p:cNvPr id="5" name="Footer Placeholder 4">
            <a:extLst>
              <a:ext uri="{FF2B5EF4-FFF2-40B4-BE49-F238E27FC236}">
                <a16:creationId xmlns:a16="http://schemas.microsoft.com/office/drawing/2014/main" id="{53069BC3-172B-8849-2B0A-6531256FC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8CEE6-C09F-D5C7-EC6F-9108622C93FE}"/>
              </a:ext>
            </a:extLst>
          </p:cNvPr>
          <p:cNvSpPr>
            <a:spLocks noGrp="1"/>
          </p:cNvSpPr>
          <p:nvPr>
            <p:ph type="sldNum" sz="quarter" idx="12"/>
          </p:nvPr>
        </p:nvSpPr>
        <p:spPr/>
        <p:txBody>
          <a:bodyPr/>
          <a:lstStyle/>
          <a:p>
            <a:fld id="{DB2FFC0F-874E-4743-8E8A-45556D4D83EC}" type="slidenum">
              <a:rPr lang="en-US" smtClean="0"/>
              <a:t>‹#›</a:t>
            </a:fld>
            <a:endParaRPr lang="en-US"/>
          </a:p>
        </p:txBody>
      </p:sp>
    </p:spTree>
    <p:extLst>
      <p:ext uri="{BB962C8B-B14F-4D97-AF65-F5344CB8AC3E}">
        <p14:creationId xmlns:p14="http://schemas.microsoft.com/office/powerpoint/2010/main" val="393822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D71C8B-4F85-3888-2E52-1325845E4B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B9F577-CB00-BDCA-396F-0548EAF989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EF34D-BF8F-C4D0-4F9F-097EE6B2C3B4}"/>
              </a:ext>
            </a:extLst>
          </p:cNvPr>
          <p:cNvSpPr>
            <a:spLocks noGrp="1"/>
          </p:cNvSpPr>
          <p:nvPr>
            <p:ph type="dt" sz="half" idx="10"/>
          </p:nvPr>
        </p:nvSpPr>
        <p:spPr/>
        <p:txBody>
          <a:bodyPr/>
          <a:lstStyle/>
          <a:p>
            <a:fld id="{1ADDD8F6-D2E3-4E5B-9FDD-170F300E28AC}" type="datetimeFigureOut">
              <a:rPr lang="en-US" smtClean="0"/>
              <a:t>1/8/2024</a:t>
            </a:fld>
            <a:endParaRPr lang="en-US"/>
          </a:p>
        </p:txBody>
      </p:sp>
      <p:sp>
        <p:nvSpPr>
          <p:cNvPr id="5" name="Footer Placeholder 4">
            <a:extLst>
              <a:ext uri="{FF2B5EF4-FFF2-40B4-BE49-F238E27FC236}">
                <a16:creationId xmlns:a16="http://schemas.microsoft.com/office/drawing/2014/main" id="{9F1C3D38-AA94-33A0-99F1-14297D27D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5596C-03F9-E216-1EBB-B1FA013E8D14}"/>
              </a:ext>
            </a:extLst>
          </p:cNvPr>
          <p:cNvSpPr>
            <a:spLocks noGrp="1"/>
          </p:cNvSpPr>
          <p:nvPr>
            <p:ph type="sldNum" sz="quarter" idx="12"/>
          </p:nvPr>
        </p:nvSpPr>
        <p:spPr/>
        <p:txBody>
          <a:bodyPr/>
          <a:lstStyle/>
          <a:p>
            <a:fld id="{DB2FFC0F-874E-4743-8E8A-45556D4D83EC}" type="slidenum">
              <a:rPr lang="en-US" smtClean="0"/>
              <a:t>‹#›</a:t>
            </a:fld>
            <a:endParaRPr lang="en-US"/>
          </a:p>
        </p:txBody>
      </p:sp>
    </p:spTree>
    <p:extLst>
      <p:ext uri="{BB962C8B-B14F-4D97-AF65-F5344CB8AC3E}">
        <p14:creationId xmlns:p14="http://schemas.microsoft.com/office/powerpoint/2010/main" val="992533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BF4675-9983-CB4B-9750-6F67080FCA2C}"/>
              </a:ext>
            </a:extLst>
          </p:cNvPr>
          <p:cNvSpPr>
            <a:spLocks noGrp="1"/>
          </p:cNvSpPr>
          <p:nvPr>
            <p:ph type="sldNum" sz="quarter" idx="12"/>
          </p:nvPr>
        </p:nvSpPr>
        <p:spPr>
          <a:xfrm>
            <a:off x="10807336" y="6356350"/>
            <a:ext cx="546463" cy="365125"/>
          </a:xfrm>
          <a:prstGeom prst="rect">
            <a:avLst/>
          </a:prstGeom>
        </p:spPr>
        <p:txBody>
          <a:bodyPr anchor="ctr"/>
          <a:lstStyle>
            <a:lvl1pPr algn="ctr">
              <a:defRPr>
                <a:solidFill>
                  <a:schemeClr val="bg1">
                    <a:lumMod val="50000"/>
                  </a:schemeClr>
                </a:solidFill>
                <a:latin typeface="Century Gothic" panose="020B0502020202020204" pitchFamily="34" charset="0"/>
              </a:defRPr>
            </a:lvl1pPr>
          </a:lstStyle>
          <a:p>
            <a:fld id="{80566049-992A-8743-B899-4661BB4C818B}" type="slidenum">
              <a:rPr lang="en-US" smtClean="0"/>
              <a:pPr/>
              <a:t>‹#›</a:t>
            </a:fld>
            <a:endParaRPr lang="en-US" dirty="0"/>
          </a:p>
        </p:txBody>
      </p:sp>
      <p:sp>
        <p:nvSpPr>
          <p:cNvPr id="8" name="Title 1">
            <a:extLst>
              <a:ext uri="{FF2B5EF4-FFF2-40B4-BE49-F238E27FC236}">
                <a16:creationId xmlns:a16="http://schemas.microsoft.com/office/drawing/2014/main" id="{D85E22B2-13B9-F448-9DEE-883C9B388962}"/>
              </a:ext>
            </a:extLst>
          </p:cNvPr>
          <p:cNvSpPr>
            <a:spLocks noGrp="1"/>
          </p:cNvSpPr>
          <p:nvPr>
            <p:ph type="ctrTitle" hasCustomPrompt="1"/>
          </p:nvPr>
        </p:nvSpPr>
        <p:spPr>
          <a:xfrm>
            <a:off x="1985554" y="487680"/>
            <a:ext cx="9368246" cy="556956"/>
          </a:xfrm>
          <a:prstGeom prst="rect">
            <a:avLst/>
          </a:prstGeom>
        </p:spPr>
        <p:txBody>
          <a:bodyPr anchor="b">
            <a:normAutofit/>
          </a:bodyPr>
          <a:lstStyle>
            <a:lvl1pPr>
              <a:defRPr sz="3200" b="1" i="0">
                <a:solidFill>
                  <a:srgbClr val="211545"/>
                </a:solidFill>
                <a:latin typeface="Century Gothic" panose="020B0502020202020204" pitchFamily="34" charset="0"/>
              </a:defRPr>
            </a:lvl1pPr>
          </a:lstStyle>
          <a:p>
            <a:r>
              <a:rPr lang="en-US" dirty="0"/>
              <a:t>headline</a:t>
            </a:r>
          </a:p>
        </p:txBody>
      </p:sp>
    </p:spTree>
    <p:extLst>
      <p:ext uri="{BB962C8B-B14F-4D97-AF65-F5344CB8AC3E}">
        <p14:creationId xmlns:p14="http://schemas.microsoft.com/office/powerpoint/2010/main" val="218245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1634BEB-A230-E64B-9947-B7BBDC1AB4A4}"/>
              </a:ext>
            </a:extLst>
          </p:cNvPr>
          <p:cNvSpPr txBox="1"/>
          <p:nvPr userDrawn="1"/>
        </p:nvSpPr>
        <p:spPr>
          <a:xfrm>
            <a:off x="659697" y="3645689"/>
            <a:ext cx="6726621" cy="923330"/>
          </a:xfrm>
          <a:prstGeom prst="rect">
            <a:avLst/>
          </a:prstGeom>
          <a:noFill/>
        </p:spPr>
        <p:txBody>
          <a:bodyPr wrap="square" rtlCol="0">
            <a:spAutoFit/>
          </a:bodyPr>
          <a:lstStyle/>
          <a:p>
            <a:pPr algn="ctr"/>
            <a:r>
              <a:rPr lang="en-US" sz="5400" b="1" dirty="0">
                <a:solidFill>
                  <a:srgbClr val="002060"/>
                </a:solidFill>
                <a:latin typeface="Desyrel" panose="02000603050000020003" pitchFamily="2" charset="0"/>
              </a:rPr>
              <a:t>thanks!</a:t>
            </a:r>
          </a:p>
        </p:txBody>
      </p:sp>
      <p:sp>
        <p:nvSpPr>
          <p:cNvPr id="9" name="TextBox 8">
            <a:extLst>
              <a:ext uri="{FF2B5EF4-FFF2-40B4-BE49-F238E27FC236}">
                <a16:creationId xmlns:a16="http://schemas.microsoft.com/office/drawing/2014/main" id="{50564E61-228A-154C-8974-0586F58987FD}"/>
              </a:ext>
            </a:extLst>
          </p:cNvPr>
          <p:cNvSpPr txBox="1"/>
          <p:nvPr userDrawn="1"/>
        </p:nvSpPr>
        <p:spPr>
          <a:xfrm>
            <a:off x="659697" y="4416619"/>
            <a:ext cx="6726621" cy="646331"/>
          </a:xfrm>
          <a:prstGeom prst="rect">
            <a:avLst/>
          </a:prstGeom>
          <a:noFill/>
        </p:spPr>
        <p:txBody>
          <a:bodyPr wrap="square" rtlCol="0">
            <a:spAutoFit/>
          </a:bodyPr>
          <a:lstStyle/>
          <a:p>
            <a:pPr algn="ctr"/>
            <a:r>
              <a:rPr lang="en-US" dirty="0">
                <a:solidFill>
                  <a:srgbClr val="002060"/>
                </a:solidFill>
                <a:latin typeface="+mj-lt"/>
              </a:rPr>
              <a:t>if you have any questions, </a:t>
            </a:r>
          </a:p>
          <a:p>
            <a:pPr algn="ctr"/>
            <a:r>
              <a:rPr lang="en-US" dirty="0">
                <a:solidFill>
                  <a:srgbClr val="002060"/>
                </a:solidFill>
                <a:latin typeface="+mj-lt"/>
              </a:rPr>
              <a:t>please contact us at</a:t>
            </a:r>
          </a:p>
        </p:txBody>
      </p:sp>
      <p:sp>
        <p:nvSpPr>
          <p:cNvPr id="10" name="TextBox 9">
            <a:extLst>
              <a:ext uri="{FF2B5EF4-FFF2-40B4-BE49-F238E27FC236}">
                <a16:creationId xmlns:a16="http://schemas.microsoft.com/office/drawing/2014/main" id="{F23AE833-C670-774E-B9D3-AC3635102D1B}"/>
              </a:ext>
            </a:extLst>
          </p:cNvPr>
          <p:cNvSpPr txBox="1"/>
          <p:nvPr userDrawn="1"/>
        </p:nvSpPr>
        <p:spPr>
          <a:xfrm>
            <a:off x="659697" y="5283721"/>
            <a:ext cx="6726621" cy="954107"/>
          </a:xfrm>
          <a:prstGeom prst="rect">
            <a:avLst/>
          </a:prstGeom>
          <a:noFill/>
        </p:spPr>
        <p:txBody>
          <a:bodyPr wrap="square" rtlCol="0">
            <a:spAutoFit/>
          </a:bodyPr>
          <a:lstStyle/>
          <a:p>
            <a:pPr algn="ctr"/>
            <a:r>
              <a:rPr lang="en-US" sz="2800" b="1" spc="300" dirty="0">
                <a:solidFill>
                  <a:srgbClr val="7D7024"/>
                </a:solidFill>
              </a:rPr>
              <a:t>641-628-8790</a:t>
            </a:r>
          </a:p>
          <a:p>
            <a:pPr algn="ctr"/>
            <a:r>
              <a:rPr lang="en-US" sz="2800" b="1" spc="300" dirty="0" err="1">
                <a:solidFill>
                  <a:srgbClr val="7D7024"/>
                </a:solidFill>
                <a:latin typeface="+mj-lt"/>
              </a:rPr>
              <a:t>intellicents.com</a:t>
            </a:r>
            <a:endParaRPr lang="en-US" b="1" spc="300" dirty="0">
              <a:solidFill>
                <a:srgbClr val="7D7024"/>
              </a:solidFill>
              <a:latin typeface="+mj-lt"/>
            </a:endParaRPr>
          </a:p>
        </p:txBody>
      </p:sp>
    </p:spTree>
    <p:extLst>
      <p:ext uri="{BB962C8B-B14F-4D97-AF65-F5344CB8AC3E}">
        <p14:creationId xmlns:p14="http://schemas.microsoft.com/office/powerpoint/2010/main" val="41035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721434D-47D3-FC4B-A2C0-B04F812BEA27}"/>
              </a:ext>
            </a:extLst>
          </p:cNvPr>
          <p:cNvSpPr>
            <a:spLocks noGrp="1"/>
          </p:cNvSpPr>
          <p:nvPr>
            <p:ph type="sldNum" sz="quarter" idx="12"/>
          </p:nvPr>
        </p:nvSpPr>
        <p:spPr>
          <a:xfrm>
            <a:off x="10807336" y="4936848"/>
            <a:ext cx="546463" cy="365125"/>
          </a:xfrm>
          <a:prstGeom prst="rect">
            <a:avLst/>
          </a:prstGeom>
        </p:spPr>
        <p:txBody>
          <a:bodyPr anchor="ctr"/>
          <a:lstStyle>
            <a:lvl1pPr algn="ctr">
              <a:defRPr>
                <a:solidFill>
                  <a:schemeClr val="bg1">
                    <a:lumMod val="50000"/>
                  </a:schemeClr>
                </a:solidFill>
                <a:latin typeface="Century Gothic" panose="020B0502020202020204" pitchFamily="34" charset="0"/>
              </a:defRPr>
            </a:lvl1pPr>
          </a:lstStyle>
          <a:p>
            <a:fld id="{80566049-992A-8743-B899-4661BB4C818B}" type="slidenum">
              <a:rPr lang="en-US" smtClean="0"/>
              <a:pPr/>
              <a:t>‹#›</a:t>
            </a:fld>
            <a:endParaRPr lang="en-US" dirty="0"/>
          </a:p>
        </p:txBody>
      </p:sp>
      <p:sp>
        <p:nvSpPr>
          <p:cNvPr id="8" name="Title 1">
            <a:extLst>
              <a:ext uri="{FF2B5EF4-FFF2-40B4-BE49-F238E27FC236}">
                <a16:creationId xmlns:a16="http://schemas.microsoft.com/office/drawing/2014/main" id="{9BA81815-3025-E841-82B1-6C4B55EC18E3}"/>
              </a:ext>
            </a:extLst>
          </p:cNvPr>
          <p:cNvSpPr>
            <a:spLocks noGrp="1"/>
          </p:cNvSpPr>
          <p:nvPr>
            <p:ph type="ctrTitle" hasCustomPrompt="1"/>
          </p:nvPr>
        </p:nvSpPr>
        <p:spPr>
          <a:xfrm>
            <a:off x="1985554" y="487680"/>
            <a:ext cx="9368246" cy="556956"/>
          </a:xfrm>
          <a:prstGeom prst="rect">
            <a:avLst/>
          </a:prstGeom>
        </p:spPr>
        <p:txBody>
          <a:bodyPr anchor="b">
            <a:normAutofit/>
          </a:bodyPr>
          <a:lstStyle>
            <a:lvl1pPr>
              <a:defRPr sz="3200" b="1" i="0">
                <a:solidFill>
                  <a:srgbClr val="211545"/>
                </a:solidFill>
                <a:latin typeface="Century Gothic" panose="020B0502020202020204" pitchFamily="34" charset="0"/>
              </a:defRPr>
            </a:lvl1pPr>
          </a:lstStyle>
          <a:p>
            <a:r>
              <a:rPr lang="en-US" dirty="0"/>
              <a:t>headline</a:t>
            </a:r>
          </a:p>
        </p:txBody>
      </p:sp>
    </p:spTree>
    <p:extLst>
      <p:ext uri="{BB962C8B-B14F-4D97-AF65-F5344CB8AC3E}">
        <p14:creationId xmlns:p14="http://schemas.microsoft.com/office/powerpoint/2010/main" val="1719545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0ED1445-B98C-154D-A93D-2DBD0289FC0F}"/>
              </a:ext>
            </a:extLst>
          </p:cNvPr>
          <p:cNvSpPr>
            <a:spLocks noGrp="1"/>
          </p:cNvSpPr>
          <p:nvPr>
            <p:ph type="ctrTitle" hasCustomPrompt="1"/>
          </p:nvPr>
        </p:nvSpPr>
        <p:spPr>
          <a:xfrm>
            <a:off x="4746171" y="2460887"/>
            <a:ext cx="5301343" cy="1631750"/>
          </a:xfrm>
          <a:prstGeom prst="rect">
            <a:avLst/>
          </a:prstGeom>
        </p:spPr>
        <p:txBody>
          <a:bodyPr anchor="b">
            <a:normAutofit/>
          </a:bodyPr>
          <a:lstStyle>
            <a:lvl1pPr>
              <a:defRPr b="1" i="0">
                <a:solidFill>
                  <a:srgbClr val="211545"/>
                </a:solidFill>
                <a:latin typeface="Century Gothic" panose="020B0502020202020204" pitchFamily="34" charset="0"/>
              </a:defRPr>
            </a:lvl1pPr>
          </a:lstStyle>
          <a:p>
            <a:r>
              <a:rPr lang="en-US" dirty="0"/>
              <a:t>headline</a:t>
            </a:r>
          </a:p>
        </p:txBody>
      </p:sp>
      <p:sp>
        <p:nvSpPr>
          <p:cNvPr id="8" name="Subtitle 2">
            <a:extLst>
              <a:ext uri="{FF2B5EF4-FFF2-40B4-BE49-F238E27FC236}">
                <a16:creationId xmlns:a16="http://schemas.microsoft.com/office/drawing/2014/main" id="{A4BFB5DA-2053-5140-8832-BC49C51A5976}"/>
              </a:ext>
            </a:extLst>
          </p:cNvPr>
          <p:cNvSpPr>
            <a:spLocks noGrp="1"/>
          </p:cNvSpPr>
          <p:nvPr>
            <p:ph type="subTitle" idx="1" hasCustomPrompt="1"/>
          </p:nvPr>
        </p:nvSpPr>
        <p:spPr>
          <a:xfrm>
            <a:off x="4746170" y="4114077"/>
            <a:ext cx="5301343" cy="91947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rgbClr val="958319"/>
                </a:solidFill>
                <a:latin typeface="Desyrel" panose="02000603050000020003" pitchFamily="2" charset="0"/>
              </a:defRPr>
            </a:lvl1pPr>
          </a:lstStyle>
          <a:p>
            <a:r>
              <a:rPr lang="en-US" sz="2800" dirty="0" err="1"/>
              <a:t>subheadline</a:t>
            </a:r>
            <a:r>
              <a:rPr lang="en-US" sz="2800" dirty="0"/>
              <a:t> </a:t>
            </a:r>
          </a:p>
        </p:txBody>
      </p:sp>
    </p:spTree>
    <p:extLst>
      <p:ext uri="{BB962C8B-B14F-4D97-AF65-F5344CB8AC3E}">
        <p14:creationId xmlns:p14="http://schemas.microsoft.com/office/powerpoint/2010/main" val="3736345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BF4675-9983-CB4B-9750-6F67080FCA2C}"/>
              </a:ext>
            </a:extLst>
          </p:cNvPr>
          <p:cNvSpPr>
            <a:spLocks noGrp="1"/>
          </p:cNvSpPr>
          <p:nvPr>
            <p:ph type="sldNum" sz="quarter" idx="12"/>
          </p:nvPr>
        </p:nvSpPr>
        <p:spPr>
          <a:xfrm>
            <a:off x="10807336" y="6356350"/>
            <a:ext cx="546463" cy="365125"/>
          </a:xfrm>
          <a:prstGeom prst="rect">
            <a:avLst/>
          </a:prstGeom>
        </p:spPr>
        <p:txBody>
          <a:bodyPr anchor="ctr"/>
          <a:lstStyle>
            <a:lvl1pPr algn="ctr">
              <a:defRPr>
                <a:solidFill>
                  <a:schemeClr val="bg1">
                    <a:lumMod val="50000"/>
                  </a:schemeClr>
                </a:solidFill>
                <a:latin typeface="Century Gothic" panose="020B0502020202020204" pitchFamily="34" charset="0"/>
              </a:defRPr>
            </a:lvl1pPr>
          </a:lstStyle>
          <a:p>
            <a:fld id="{80566049-992A-8743-B899-4661BB4C818B}" type="slidenum">
              <a:rPr lang="en-US" smtClean="0"/>
              <a:pPr/>
              <a:t>‹#›</a:t>
            </a:fld>
            <a:endParaRPr lang="en-US" dirty="0"/>
          </a:p>
        </p:txBody>
      </p:sp>
      <p:sp>
        <p:nvSpPr>
          <p:cNvPr id="8" name="Title 1">
            <a:extLst>
              <a:ext uri="{FF2B5EF4-FFF2-40B4-BE49-F238E27FC236}">
                <a16:creationId xmlns:a16="http://schemas.microsoft.com/office/drawing/2014/main" id="{D85E22B2-13B9-F448-9DEE-883C9B388962}"/>
              </a:ext>
            </a:extLst>
          </p:cNvPr>
          <p:cNvSpPr>
            <a:spLocks noGrp="1"/>
          </p:cNvSpPr>
          <p:nvPr>
            <p:ph type="ctrTitle" hasCustomPrompt="1"/>
          </p:nvPr>
        </p:nvSpPr>
        <p:spPr>
          <a:xfrm>
            <a:off x="1985554" y="487680"/>
            <a:ext cx="9368246" cy="556956"/>
          </a:xfrm>
          <a:prstGeom prst="rect">
            <a:avLst/>
          </a:prstGeom>
        </p:spPr>
        <p:txBody>
          <a:bodyPr anchor="b">
            <a:normAutofit/>
          </a:bodyPr>
          <a:lstStyle>
            <a:lvl1pPr>
              <a:defRPr sz="3200" b="1" i="0">
                <a:solidFill>
                  <a:srgbClr val="211545"/>
                </a:solidFill>
                <a:latin typeface="Century Gothic" panose="020B0502020202020204" pitchFamily="34" charset="0"/>
              </a:defRPr>
            </a:lvl1pPr>
          </a:lstStyle>
          <a:p>
            <a:r>
              <a:rPr lang="en-US" dirty="0"/>
              <a:t>headline</a:t>
            </a:r>
          </a:p>
        </p:txBody>
      </p:sp>
    </p:spTree>
    <p:extLst>
      <p:ext uri="{BB962C8B-B14F-4D97-AF65-F5344CB8AC3E}">
        <p14:creationId xmlns:p14="http://schemas.microsoft.com/office/powerpoint/2010/main" val="258832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87B8-5069-C5F5-894B-C2E26D5C59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E97B22-597E-56DE-FF44-F81E5C90CF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4480-97BD-AE95-ACD6-A7C9AC7E334F}"/>
              </a:ext>
            </a:extLst>
          </p:cNvPr>
          <p:cNvSpPr>
            <a:spLocks noGrp="1"/>
          </p:cNvSpPr>
          <p:nvPr>
            <p:ph type="dt" sz="half" idx="10"/>
          </p:nvPr>
        </p:nvSpPr>
        <p:spPr/>
        <p:txBody>
          <a:bodyPr/>
          <a:lstStyle/>
          <a:p>
            <a:fld id="{1ADDD8F6-D2E3-4E5B-9FDD-170F300E28AC}" type="datetimeFigureOut">
              <a:rPr lang="en-US" smtClean="0"/>
              <a:t>1/8/2024</a:t>
            </a:fld>
            <a:endParaRPr lang="en-US"/>
          </a:p>
        </p:txBody>
      </p:sp>
      <p:sp>
        <p:nvSpPr>
          <p:cNvPr id="5" name="Footer Placeholder 4">
            <a:extLst>
              <a:ext uri="{FF2B5EF4-FFF2-40B4-BE49-F238E27FC236}">
                <a16:creationId xmlns:a16="http://schemas.microsoft.com/office/drawing/2014/main" id="{291E928F-72F3-E7BD-8E14-208D43AD8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3457D-D6E0-8DE6-7514-B02C7F6F9EEE}"/>
              </a:ext>
            </a:extLst>
          </p:cNvPr>
          <p:cNvSpPr>
            <a:spLocks noGrp="1"/>
          </p:cNvSpPr>
          <p:nvPr>
            <p:ph type="sldNum" sz="quarter" idx="12"/>
          </p:nvPr>
        </p:nvSpPr>
        <p:spPr/>
        <p:txBody>
          <a:bodyPr/>
          <a:lstStyle/>
          <a:p>
            <a:fld id="{DB2FFC0F-874E-4743-8E8A-45556D4D83EC}" type="slidenum">
              <a:rPr lang="en-US" smtClean="0"/>
              <a:t>‹#›</a:t>
            </a:fld>
            <a:endParaRPr lang="en-US"/>
          </a:p>
        </p:txBody>
      </p:sp>
    </p:spTree>
    <p:extLst>
      <p:ext uri="{BB962C8B-B14F-4D97-AF65-F5344CB8AC3E}">
        <p14:creationId xmlns:p14="http://schemas.microsoft.com/office/powerpoint/2010/main" val="1423284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22C-3E03-291C-B7C3-675E082BA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BBF7C3-3A6D-4D93-4D28-C9400BBC2F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8A7A66-C98D-5B7B-C57B-E1019F5B198C}"/>
              </a:ext>
            </a:extLst>
          </p:cNvPr>
          <p:cNvSpPr>
            <a:spLocks noGrp="1"/>
          </p:cNvSpPr>
          <p:nvPr>
            <p:ph type="dt" sz="half" idx="10"/>
          </p:nvPr>
        </p:nvSpPr>
        <p:spPr/>
        <p:txBody>
          <a:bodyPr/>
          <a:lstStyle/>
          <a:p>
            <a:fld id="{1ADDD8F6-D2E3-4E5B-9FDD-170F300E28AC}" type="datetimeFigureOut">
              <a:rPr lang="en-US" smtClean="0"/>
              <a:t>1/8/2024</a:t>
            </a:fld>
            <a:endParaRPr lang="en-US"/>
          </a:p>
        </p:txBody>
      </p:sp>
      <p:sp>
        <p:nvSpPr>
          <p:cNvPr id="5" name="Footer Placeholder 4">
            <a:extLst>
              <a:ext uri="{FF2B5EF4-FFF2-40B4-BE49-F238E27FC236}">
                <a16:creationId xmlns:a16="http://schemas.microsoft.com/office/drawing/2014/main" id="{A0CF3363-8AE5-DB73-1312-808261078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817BE-ACFD-5F7E-0BAC-9A133D1C4CAC}"/>
              </a:ext>
            </a:extLst>
          </p:cNvPr>
          <p:cNvSpPr>
            <a:spLocks noGrp="1"/>
          </p:cNvSpPr>
          <p:nvPr>
            <p:ph type="sldNum" sz="quarter" idx="12"/>
          </p:nvPr>
        </p:nvSpPr>
        <p:spPr/>
        <p:txBody>
          <a:bodyPr/>
          <a:lstStyle/>
          <a:p>
            <a:fld id="{DB2FFC0F-874E-4743-8E8A-45556D4D83EC}" type="slidenum">
              <a:rPr lang="en-US" smtClean="0"/>
              <a:t>‹#›</a:t>
            </a:fld>
            <a:endParaRPr lang="en-US"/>
          </a:p>
        </p:txBody>
      </p:sp>
    </p:spTree>
    <p:extLst>
      <p:ext uri="{BB962C8B-B14F-4D97-AF65-F5344CB8AC3E}">
        <p14:creationId xmlns:p14="http://schemas.microsoft.com/office/powerpoint/2010/main" val="1482983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8A7DB-CC55-ADC3-B591-EFF68A4956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BAE18E-12F6-8C81-AECB-5C9E406AEF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B48543-4BA2-6C71-1880-D60143FE36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1C0056-EB9F-04DB-621C-4C79E7642779}"/>
              </a:ext>
            </a:extLst>
          </p:cNvPr>
          <p:cNvSpPr>
            <a:spLocks noGrp="1"/>
          </p:cNvSpPr>
          <p:nvPr>
            <p:ph type="dt" sz="half" idx="10"/>
          </p:nvPr>
        </p:nvSpPr>
        <p:spPr/>
        <p:txBody>
          <a:bodyPr/>
          <a:lstStyle/>
          <a:p>
            <a:fld id="{1ADDD8F6-D2E3-4E5B-9FDD-170F300E28AC}" type="datetimeFigureOut">
              <a:rPr lang="en-US" smtClean="0"/>
              <a:t>1/8/2024</a:t>
            </a:fld>
            <a:endParaRPr lang="en-US"/>
          </a:p>
        </p:txBody>
      </p:sp>
      <p:sp>
        <p:nvSpPr>
          <p:cNvPr id="6" name="Footer Placeholder 5">
            <a:extLst>
              <a:ext uri="{FF2B5EF4-FFF2-40B4-BE49-F238E27FC236}">
                <a16:creationId xmlns:a16="http://schemas.microsoft.com/office/drawing/2014/main" id="{9AF8F12A-5FF7-EC55-917C-01B9EF8CC2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FE78A8-D279-6DF2-3E2F-DE75B1A6D642}"/>
              </a:ext>
            </a:extLst>
          </p:cNvPr>
          <p:cNvSpPr>
            <a:spLocks noGrp="1"/>
          </p:cNvSpPr>
          <p:nvPr>
            <p:ph type="sldNum" sz="quarter" idx="12"/>
          </p:nvPr>
        </p:nvSpPr>
        <p:spPr/>
        <p:txBody>
          <a:bodyPr/>
          <a:lstStyle/>
          <a:p>
            <a:fld id="{DB2FFC0F-874E-4743-8E8A-45556D4D83EC}" type="slidenum">
              <a:rPr lang="en-US" smtClean="0"/>
              <a:t>‹#›</a:t>
            </a:fld>
            <a:endParaRPr lang="en-US"/>
          </a:p>
        </p:txBody>
      </p:sp>
    </p:spTree>
    <p:extLst>
      <p:ext uri="{BB962C8B-B14F-4D97-AF65-F5344CB8AC3E}">
        <p14:creationId xmlns:p14="http://schemas.microsoft.com/office/powerpoint/2010/main" val="1108404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FF945-5F1B-0730-420F-20803A376E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9014B6-949E-BA05-FC79-449AFD3C5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4E5C0F-B8AB-0B69-073B-7C2D8B8707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B506C-0430-F1E9-CDDD-F6CD06BB3D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74A175-EAF1-4BF9-A391-87980DB872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C345F8-027C-D7AD-652F-3AE653554749}"/>
              </a:ext>
            </a:extLst>
          </p:cNvPr>
          <p:cNvSpPr>
            <a:spLocks noGrp="1"/>
          </p:cNvSpPr>
          <p:nvPr>
            <p:ph type="dt" sz="half" idx="10"/>
          </p:nvPr>
        </p:nvSpPr>
        <p:spPr/>
        <p:txBody>
          <a:bodyPr/>
          <a:lstStyle/>
          <a:p>
            <a:fld id="{1ADDD8F6-D2E3-4E5B-9FDD-170F300E28AC}" type="datetimeFigureOut">
              <a:rPr lang="en-US" smtClean="0"/>
              <a:t>1/8/2024</a:t>
            </a:fld>
            <a:endParaRPr lang="en-US"/>
          </a:p>
        </p:txBody>
      </p:sp>
      <p:sp>
        <p:nvSpPr>
          <p:cNvPr id="8" name="Footer Placeholder 7">
            <a:extLst>
              <a:ext uri="{FF2B5EF4-FFF2-40B4-BE49-F238E27FC236}">
                <a16:creationId xmlns:a16="http://schemas.microsoft.com/office/drawing/2014/main" id="{42665A03-6B22-53CA-4359-989A00C38C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AB1C31-8405-0C49-4FDE-2B51B095DB21}"/>
              </a:ext>
            </a:extLst>
          </p:cNvPr>
          <p:cNvSpPr>
            <a:spLocks noGrp="1"/>
          </p:cNvSpPr>
          <p:nvPr>
            <p:ph type="sldNum" sz="quarter" idx="12"/>
          </p:nvPr>
        </p:nvSpPr>
        <p:spPr/>
        <p:txBody>
          <a:bodyPr/>
          <a:lstStyle/>
          <a:p>
            <a:fld id="{DB2FFC0F-874E-4743-8E8A-45556D4D83EC}" type="slidenum">
              <a:rPr lang="en-US" smtClean="0"/>
              <a:t>‹#›</a:t>
            </a:fld>
            <a:endParaRPr lang="en-US"/>
          </a:p>
        </p:txBody>
      </p:sp>
    </p:spTree>
    <p:extLst>
      <p:ext uri="{BB962C8B-B14F-4D97-AF65-F5344CB8AC3E}">
        <p14:creationId xmlns:p14="http://schemas.microsoft.com/office/powerpoint/2010/main" val="184432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6FF7-6047-8DAA-6E3F-5E7044BFDF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89BB2E-CEDD-2BDE-6425-121BB0F53E3F}"/>
              </a:ext>
            </a:extLst>
          </p:cNvPr>
          <p:cNvSpPr>
            <a:spLocks noGrp="1"/>
          </p:cNvSpPr>
          <p:nvPr>
            <p:ph type="dt" sz="half" idx="10"/>
          </p:nvPr>
        </p:nvSpPr>
        <p:spPr/>
        <p:txBody>
          <a:bodyPr/>
          <a:lstStyle/>
          <a:p>
            <a:fld id="{1ADDD8F6-D2E3-4E5B-9FDD-170F300E28AC}" type="datetimeFigureOut">
              <a:rPr lang="en-US" smtClean="0"/>
              <a:t>1/8/2024</a:t>
            </a:fld>
            <a:endParaRPr lang="en-US"/>
          </a:p>
        </p:txBody>
      </p:sp>
      <p:sp>
        <p:nvSpPr>
          <p:cNvPr id="4" name="Footer Placeholder 3">
            <a:extLst>
              <a:ext uri="{FF2B5EF4-FFF2-40B4-BE49-F238E27FC236}">
                <a16:creationId xmlns:a16="http://schemas.microsoft.com/office/drawing/2014/main" id="{050992D7-A1A7-F14A-6A15-1A8F38F1C2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A35A91-5473-A1DF-D967-0845A5B9349E}"/>
              </a:ext>
            </a:extLst>
          </p:cNvPr>
          <p:cNvSpPr>
            <a:spLocks noGrp="1"/>
          </p:cNvSpPr>
          <p:nvPr>
            <p:ph type="sldNum" sz="quarter" idx="12"/>
          </p:nvPr>
        </p:nvSpPr>
        <p:spPr/>
        <p:txBody>
          <a:bodyPr/>
          <a:lstStyle/>
          <a:p>
            <a:fld id="{DB2FFC0F-874E-4743-8E8A-45556D4D83EC}" type="slidenum">
              <a:rPr lang="en-US" smtClean="0"/>
              <a:t>‹#›</a:t>
            </a:fld>
            <a:endParaRPr lang="en-US"/>
          </a:p>
        </p:txBody>
      </p:sp>
    </p:spTree>
    <p:extLst>
      <p:ext uri="{BB962C8B-B14F-4D97-AF65-F5344CB8AC3E}">
        <p14:creationId xmlns:p14="http://schemas.microsoft.com/office/powerpoint/2010/main" val="226233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15D51-FAB2-1A6C-B96B-CF22DB2F131E}"/>
              </a:ext>
            </a:extLst>
          </p:cNvPr>
          <p:cNvSpPr>
            <a:spLocks noGrp="1"/>
          </p:cNvSpPr>
          <p:nvPr>
            <p:ph type="dt" sz="half" idx="10"/>
          </p:nvPr>
        </p:nvSpPr>
        <p:spPr/>
        <p:txBody>
          <a:bodyPr/>
          <a:lstStyle/>
          <a:p>
            <a:fld id="{1ADDD8F6-D2E3-4E5B-9FDD-170F300E28AC}" type="datetimeFigureOut">
              <a:rPr lang="en-US" smtClean="0"/>
              <a:t>1/8/2024</a:t>
            </a:fld>
            <a:endParaRPr lang="en-US"/>
          </a:p>
        </p:txBody>
      </p:sp>
      <p:sp>
        <p:nvSpPr>
          <p:cNvPr id="3" name="Footer Placeholder 2">
            <a:extLst>
              <a:ext uri="{FF2B5EF4-FFF2-40B4-BE49-F238E27FC236}">
                <a16:creationId xmlns:a16="http://schemas.microsoft.com/office/drawing/2014/main" id="{8AB37399-E8D4-943D-C531-470E669D26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29C85A-3C75-AD77-B342-E53781F52BD9}"/>
              </a:ext>
            </a:extLst>
          </p:cNvPr>
          <p:cNvSpPr>
            <a:spLocks noGrp="1"/>
          </p:cNvSpPr>
          <p:nvPr>
            <p:ph type="sldNum" sz="quarter" idx="12"/>
          </p:nvPr>
        </p:nvSpPr>
        <p:spPr/>
        <p:txBody>
          <a:bodyPr/>
          <a:lstStyle/>
          <a:p>
            <a:fld id="{DB2FFC0F-874E-4743-8E8A-45556D4D83EC}" type="slidenum">
              <a:rPr lang="en-US" smtClean="0"/>
              <a:t>‹#›</a:t>
            </a:fld>
            <a:endParaRPr lang="en-US"/>
          </a:p>
        </p:txBody>
      </p:sp>
    </p:spTree>
    <p:extLst>
      <p:ext uri="{BB962C8B-B14F-4D97-AF65-F5344CB8AC3E}">
        <p14:creationId xmlns:p14="http://schemas.microsoft.com/office/powerpoint/2010/main" val="2040216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9FFE-E670-7956-E587-46B2238D9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7BF5E4-7C80-44D9-8F73-995D64DD7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0BD572-1F92-54A5-0C69-91E27531E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7D809D-B888-D2E7-13F6-99B024230DE7}"/>
              </a:ext>
            </a:extLst>
          </p:cNvPr>
          <p:cNvSpPr>
            <a:spLocks noGrp="1"/>
          </p:cNvSpPr>
          <p:nvPr>
            <p:ph type="dt" sz="half" idx="10"/>
          </p:nvPr>
        </p:nvSpPr>
        <p:spPr/>
        <p:txBody>
          <a:bodyPr/>
          <a:lstStyle/>
          <a:p>
            <a:fld id="{1ADDD8F6-D2E3-4E5B-9FDD-170F300E28AC}" type="datetimeFigureOut">
              <a:rPr lang="en-US" smtClean="0"/>
              <a:t>1/8/2024</a:t>
            </a:fld>
            <a:endParaRPr lang="en-US"/>
          </a:p>
        </p:txBody>
      </p:sp>
      <p:sp>
        <p:nvSpPr>
          <p:cNvPr id="6" name="Footer Placeholder 5">
            <a:extLst>
              <a:ext uri="{FF2B5EF4-FFF2-40B4-BE49-F238E27FC236}">
                <a16:creationId xmlns:a16="http://schemas.microsoft.com/office/drawing/2014/main" id="{EDB7635F-EE16-FC4D-2749-38482A7D45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14CA6-0359-5093-5E2C-49D38E916D8C}"/>
              </a:ext>
            </a:extLst>
          </p:cNvPr>
          <p:cNvSpPr>
            <a:spLocks noGrp="1"/>
          </p:cNvSpPr>
          <p:nvPr>
            <p:ph type="sldNum" sz="quarter" idx="12"/>
          </p:nvPr>
        </p:nvSpPr>
        <p:spPr/>
        <p:txBody>
          <a:bodyPr/>
          <a:lstStyle/>
          <a:p>
            <a:fld id="{DB2FFC0F-874E-4743-8E8A-45556D4D83EC}" type="slidenum">
              <a:rPr lang="en-US" smtClean="0"/>
              <a:t>‹#›</a:t>
            </a:fld>
            <a:endParaRPr lang="en-US"/>
          </a:p>
        </p:txBody>
      </p:sp>
    </p:spTree>
    <p:extLst>
      <p:ext uri="{BB962C8B-B14F-4D97-AF65-F5344CB8AC3E}">
        <p14:creationId xmlns:p14="http://schemas.microsoft.com/office/powerpoint/2010/main" val="3361256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AA9AF-2E6C-6788-5DA5-9029A0B6D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1AE1C6-D823-F8CD-D2AA-DB7C5413D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1DEAFC-E8CE-949A-570D-5F799D13F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6070B5-1D4B-80DB-8CDC-9CC5DBF026E9}"/>
              </a:ext>
            </a:extLst>
          </p:cNvPr>
          <p:cNvSpPr>
            <a:spLocks noGrp="1"/>
          </p:cNvSpPr>
          <p:nvPr>
            <p:ph type="dt" sz="half" idx="10"/>
          </p:nvPr>
        </p:nvSpPr>
        <p:spPr/>
        <p:txBody>
          <a:bodyPr/>
          <a:lstStyle/>
          <a:p>
            <a:fld id="{1ADDD8F6-D2E3-4E5B-9FDD-170F300E28AC}" type="datetimeFigureOut">
              <a:rPr lang="en-US" smtClean="0"/>
              <a:t>1/8/2024</a:t>
            </a:fld>
            <a:endParaRPr lang="en-US"/>
          </a:p>
        </p:txBody>
      </p:sp>
      <p:sp>
        <p:nvSpPr>
          <p:cNvPr id="6" name="Footer Placeholder 5">
            <a:extLst>
              <a:ext uri="{FF2B5EF4-FFF2-40B4-BE49-F238E27FC236}">
                <a16:creationId xmlns:a16="http://schemas.microsoft.com/office/drawing/2014/main" id="{1AACAFCE-0294-F5DC-5A70-0B11C7E80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23002-57C8-C7B9-8BCF-4B7D974B2125}"/>
              </a:ext>
            </a:extLst>
          </p:cNvPr>
          <p:cNvSpPr>
            <a:spLocks noGrp="1"/>
          </p:cNvSpPr>
          <p:nvPr>
            <p:ph type="sldNum" sz="quarter" idx="12"/>
          </p:nvPr>
        </p:nvSpPr>
        <p:spPr/>
        <p:txBody>
          <a:bodyPr/>
          <a:lstStyle/>
          <a:p>
            <a:fld id="{DB2FFC0F-874E-4743-8E8A-45556D4D83EC}" type="slidenum">
              <a:rPr lang="en-US" smtClean="0"/>
              <a:t>‹#›</a:t>
            </a:fld>
            <a:endParaRPr lang="en-US"/>
          </a:p>
        </p:txBody>
      </p:sp>
    </p:spTree>
    <p:extLst>
      <p:ext uri="{BB962C8B-B14F-4D97-AF65-F5344CB8AC3E}">
        <p14:creationId xmlns:p14="http://schemas.microsoft.com/office/powerpoint/2010/main" val="2859142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0C6E54-6473-D9DF-9623-4F7C9CCFA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5F78DB-10B9-6A92-86A5-1BD385CDF2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7FCFE-9962-4E70-D545-1F53548DC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DD8F6-D2E3-4E5B-9FDD-170F300E28AC}" type="datetimeFigureOut">
              <a:rPr lang="en-US" smtClean="0"/>
              <a:t>1/8/2024</a:t>
            </a:fld>
            <a:endParaRPr lang="en-US"/>
          </a:p>
        </p:txBody>
      </p:sp>
      <p:sp>
        <p:nvSpPr>
          <p:cNvPr id="5" name="Footer Placeholder 4">
            <a:extLst>
              <a:ext uri="{FF2B5EF4-FFF2-40B4-BE49-F238E27FC236}">
                <a16:creationId xmlns:a16="http://schemas.microsoft.com/office/drawing/2014/main" id="{F52A734A-9294-7410-5111-FB2EAFC73E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2DF6B1-24E6-EDE9-7824-0892CAFAE6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FFC0F-874E-4743-8E8A-45556D4D83EC}" type="slidenum">
              <a:rPr lang="en-US" smtClean="0"/>
              <a:t>‹#›</a:t>
            </a:fld>
            <a:endParaRPr lang="en-US"/>
          </a:p>
        </p:txBody>
      </p:sp>
    </p:spTree>
    <p:extLst>
      <p:ext uri="{BB962C8B-B14F-4D97-AF65-F5344CB8AC3E}">
        <p14:creationId xmlns:p14="http://schemas.microsoft.com/office/powerpoint/2010/main" val="373016351"/>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 id="21474836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544224"/>
      </p:ext>
    </p:extLst>
  </p:cSld>
  <p:clrMap bg1="lt1" tx1="dk1" bg2="lt2" tx2="dk2" accent1="accent1" accent2="accent2" accent3="accent3" accent4="accent4" accent5="accent5" accent6="accent6" hlink="hlink" folHlink="folHlink"/>
  <p:sldLayoutIdLst>
    <p:sldLayoutId id="2147483649" r:id="rId1"/>
    <p:sldLayoutId id="2147483666"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17FCED-38F0-2354-2BC0-694F9999C469}"/>
              </a:ext>
            </a:extLst>
          </p:cNvPr>
          <p:cNvSpPr>
            <a:spLocks noGrp="1"/>
          </p:cNvSpPr>
          <p:nvPr>
            <p:ph type="ctrTitle"/>
          </p:nvPr>
        </p:nvSpPr>
        <p:spPr>
          <a:xfrm>
            <a:off x="895350" y="1284607"/>
            <a:ext cx="10401300" cy="556956"/>
          </a:xfrm>
        </p:spPr>
        <p:txBody>
          <a:bodyPr>
            <a:normAutofit fontScale="90000"/>
          </a:bodyPr>
          <a:lstStyle/>
          <a:p>
            <a:pPr algn="ctr"/>
            <a:r>
              <a:rPr lang="en-US" sz="4400" dirty="0"/>
              <a:t>welcome to our </a:t>
            </a:r>
            <a:br>
              <a:rPr lang="en-US" sz="4400" dirty="0"/>
            </a:br>
            <a:r>
              <a:rPr lang="en-US" sz="4400" dirty="0"/>
              <a:t> spending plan + emergency savings </a:t>
            </a:r>
            <a:r>
              <a:rPr lang="en-US" sz="4400" dirty="0" err="1"/>
              <a:t>intellicast</a:t>
            </a:r>
            <a:r>
              <a:rPr lang="en-US" sz="4400" dirty="0"/>
              <a:t>!</a:t>
            </a:r>
          </a:p>
        </p:txBody>
      </p:sp>
      <p:sp>
        <p:nvSpPr>
          <p:cNvPr id="4" name="Subtitle 3">
            <a:extLst>
              <a:ext uri="{FF2B5EF4-FFF2-40B4-BE49-F238E27FC236}">
                <a16:creationId xmlns:a16="http://schemas.microsoft.com/office/drawing/2014/main" id="{B6B68EAE-BD2D-25E6-6ADA-52A60F809584}"/>
              </a:ext>
            </a:extLst>
          </p:cNvPr>
          <p:cNvSpPr>
            <a:spLocks noGrp="1"/>
          </p:cNvSpPr>
          <p:nvPr>
            <p:ph type="subTitle" idx="4294967295"/>
          </p:nvPr>
        </p:nvSpPr>
        <p:spPr>
          <a:xfrm>
            <a:off x="3444875" y="1841563"/>
            <a:ext cx="5302250" cy="919163"/>
          </a:xfrm>
          <a:prstGeom prst="rect">
            <a:avLst/>
          </a:prstGeom>
        </p:spPr>
        <p:txBody>
          <a:bodyPr/>
          <a:lstStyle/>
          <a:p>
            <a:pPr marL="0" indent="0" algn="ctr">
              <a:buNone/>
            </a:pPr>
            <a:r>
              <a:rPr lang="en-US" dirty="0">
                <a:solidFill>
                  <a:srgbClr val="211545"/>
                </a:solidFill>
                <a:latin typeface="Century Gothic" panose="020B0502020202020204" pitchFamily="34" charset="0"/>
              </a:rPr>
              <a:t>w</a:t>
            </a:r>
            <a:r>
              <a:rPr lang="en-US" sz="2800" dirty="0">
                <a:solidFill>
                  <a:srgbClr val="211545"/>
                </a:solidFill>
                <a:latin typeface="Century Gothic" panose="020B0502020202020204" pitchFamily="34" charset="0"/>
              </a:rPr>
              <a:t>e will start at 12pm CT</a:t>
            </a:r>
          </a:p>
        </p:txBody>
      </p:sp>
      <p:sp>
        <p:nvSpPr>
          <p:cNvPr id="7" name="TextBox 6">
            <a:extLst>
              <a:ext uri="{FF2B5EF4-FFF2-40B4-BE49-F238E27FC236}">
                <a16:creationId xmlns:a16="http://schemas.microsoft.com/office/drawing/2014/main" id="{260DC907-495C-FF82-3441-E6EA1113F49A}"/>
              </a:ext>
            </a:extLst>
          </p:cNvPr>
          <p:cNvSpPr txBox="1"/>
          <p:nvPr/>
        </p:nvSpPr>
        <p:spPr>
          <a:xfrm>
            <a:off x="371155" y="4795600"/>
            <a:ext cx="5136532" cy="307777"/>
          </a:xfrm>
          <a:prstGeom prst="rect">
            <a:avLst/>
          </a:prstGeom>
          <a:noFill/>
        </p:spPr>
        <p:txBody>
          <a:bodyPr wrap="square" rtlCol="0">
            <a:spAutoFit/>
          </a:bodyPr>
          <a:lstStyle/>
          <a:p>
            <a:r>
              <a:rPr lang="en-US" sz="1400" dirty="0">
                <a:latin typeface="Century Gothic" panose="020B0502020202020204" pitchFamily="34" charset="0"/>
              </a:rPr>
              <a:t>register at intellicents.com/webinars</a:t>
            </a:r>
          </a:p>
        </p:txBody>
      </p:sp>
      <p:sp>
        <p:nvSpPr>
          <p:cNvPr id="9" name="Title 1">
            <a:extLst>
              <a:ext uri="{FF2B5EF4-FFF2-40B4-BE49-F238E27FC236}">
                <a16:creationId xmlns:a16="http://schemas.microsoft.com/office/drawing/2014/main" id="{B4643059-2371-F837-DB2C-984AF708572A}"/>
              </a:ext>
            </a:extLst>
          </p:cNvPr>
          <p:cNvSpPr txBox="1">
            <a:spLocks/>
          </p:cNvSpPr>
          <p:nvPr/>
        </p:nvSpPr>
        <p:spPr>
          <a:xfrm>
            <a:off x="805257" y="4246076"/>
            <a:ext cx="3881310" cy="5569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1800" b="1" i="0" kern="1200">
                <a:solidFill>
                  <a:srgbClr val="211545"/>
                </a:solidFill>
                <a:latin typeface="Century Gothic" panose="020B0502020202020204" pitchFamily="34" charset="0"/>
                <a:ea typeface="+mj-ea"/>
                <a:cs typeface="+mj-cs"/>
              </a:defRPr>
            </a:lvl1pPr>
          </a:lstStyle>
          <a:p>
            <a:r>
              <a:rPr lang="en-US" b="0" dirty="0">
                <a:solidFill>
                  <a:schemeClr val="tx1"/>
                </a:solidFill>
              </a:rPr>
              <a:t>upcoming </a:t>
            </a:r>
            <a:r>
              <a:rPr lang="en-US" b="0" dirty="0" err="1">
                <a:solidFill>
                  <a:schemeClr val="tx1"/>
                </a:solidFill>
              </a:rPr>
              <a:t>intellicasts</a:t>
            </a:r>
            <a:r>
              <a:rPr lang="en-US" sz="1400" dirty="0">
                <a:solidFill>
                  <a:schemeClr val="tx1"/>
                </a:solidFill>
              </a:rPr>
              <a:t>	</a:t>
            </a:r>
          </a:p>
        </p:txBody>
      </p:sp>
      <p:pic>
        <p:nvPicPr>
          <p:cNvPr id="12" name="Picture 11" descr="A qr code with a brain and a circuit&#10;&#10;Description automatically generated">
            <a:extLst>
              <a:ext uri="{FF2B5EF4-FFF2-40B4-BE49-F238E27FC236}">
                <a16:creationId xmlns:a16="http://schemas.microsoft.com/office/drawing/2014/main" id="{67A41859-EA05-E732-F3B2-32C186EC6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179" y="2369657"/>
            <a:ext cx="2060473" cy="2060473"/>
          </a:xfrm>
          <a:prstGeom prst="rect">
            <a:avLst/>
          </a:prstGeom>
        </p:spPr>
      </p:pic>
      <p:pic>
        <p:nvPicPr>
          <p:cNvPr id="5" name="Picture 4">
            <a:extLst>
              <a:ext uri="{FF2B5EF4-FFF2-40B4-BE49-F238E27FC236}">
                <a16:creationId xmlns:a16="http://schemas.microsoft.com/office/drawing/2014/main" id="{871C6836-E084-D37E-0581-0EF74E3FC99D}"/>
              </a:ext>
            </a:extLst>
          </p:cNvPr>
          <p:cNvPicPr>
            <a:picLocks noChangeAspect="1"/>
          </p:cNvPicPr>
          <p:nvPr/>
        </p:nvPicPr>
        <p:blipFill>
          <a:blip r:embed="rId3"/>
          <a:stretch>
            <a:fillRect/>
          </a:stretch>
        </p:blipFill>
        <p:spPr>
          <a:xfrm>
            <a:off x="3897513" y="2377550"/>
            <a:ext cx="7782545" cy="2725827"/>
          </a:xfrm>
          <a:prstGeom prst="rect">
            <a:avLst/>
          </a:prstGeom>
        </p:spPr>
      </p:pic>
    </p:spTree>
    <p:extLst>
      <p:ext uri="{BB962C8B-B14F-4D97-AF65-F5344CB8AC3E}">
        <p14:creationId xmlns:p14="http://schemas.microsoft.com/office/powerpoint/2010/main" val="2402074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CF7C-F9F3-342F-D12A-96FD62BF4F7A}"/>
              </a:ext>
            </a:extLst>
          </p:cNvPr>
          <p:cNvSpPr>
            <a:spLocks noGrp="1"/>
          </p:cNvSpPr>
          <p:nvPr>
            <p:ph type="ctrTitle"/>
          </p:nvPr>
        </p:nvSpPr>
        <p:spPr/>
        <p:txBody>
          <a:bodyPr/>
          <a:lstStyle/>
          <a:p>
            <a:r>
              <a:rPr lang="en-US" dirty="0"/>
              <a:t>step 1:  take an inventory of your debt</a:t>
            </a:r>
          </a:p>
        </p:txBody>
      </p:sp>
      <p:graphicFrame>
        <p:nvGraphicFramePr>
          <p:cNvPr id="6" name="Table 5">
            <a:extLst>
              <a:ext uri="{FF2B5EF4-FFF2-40B4-BE49-F238E27FC236}">
                <a16:creationId xmlns:a16="http://schemas.microsoft.com/office/drawing/2014/main" id="{BF70740A-296A-9B14-1383-E99DA6A70FB1}"/>
              </a:ext>
            </a:extLst>
          </p:cNvPr>
          <p:cNvGraphicFramePr>
            <a:graphicFrameLocks noGrp="1"/>
          </p:cNvGraphicFramePr>
          <p:nvPr>
            <p:extLst>
              <p:ext uri="{D42A27DB-BD31-4B8C-83A1-F6EECF244321}">
                <p14:modId xmlns:p14="http://schemas.microsoft.com/office/powerpoint/2010/main" val="852763076"/>
              </p:ext>
            </p:extLst>
          </p:nvPr>
        </p:nvGraphicFramePr>
        <p:xfrm>
          <a:off x="2313997" y="1644390"/>
          <a:ext cx="8430280" cy="4032870"/>
        </p:xfrm>
        <a:graphic>
          <a:graphicData uri="http://schemas.openxmlformats.org/drawingml/2006/table">
            <a:tbl>
              <a:tblPr firstRow="1" bandRow="1">
                <a:tableStyleId>{D7AC3CCA-C797-4891-BE02-D94E43425B78}</a:tableStyleId>
              </a:tblPr>
              <a:tblGrid>
                <a:gridCol w="2882381">
                  <a:extLst>
                    <a:ext uri="{9D8B030D-6E8A-4147-A177-3AD203B41FA5}">
                      <a16:colId xmlns:a16="http://schemas.microsoft.com/office/drawing/2014/main" val="4032012385"/>
                    </a:ext>
                  </a:extLst>
                </a:gridCol>
                <a:gridCol w="2114884">
                  <a:extLst>
                    <a:ext uri="{9D8B030D-6E8A-4147-A177-3AD203B41FA5}">
                      <a16:colId xmlns:a16="http://schemas.microsoft.com/office/drawing/2014/main" val="4098798049"/>
                    </a:ext>
                  </a:extLst>
                </a:gridCol>
                <a:gridCol w="1528174">
                  <a:extLst>
                    <a:ext uri="{9D8B030D-6E8A-4147-A177-3AD203B41FA5}">
                      <a16:colId xmlns:a16="http://schemas.microsoft.com/office/drawing/2014/main" val="790215169"/>
                    </a:ext>
                  </a:extLst>
                </a:gridCol>
                <a:gridCol w="1904841">
                  <a:extLst>
                    <a:ext uri="{9D8B030D-6E8A-4147-A177-3AD203B41FA5}">
                      <a16:colId xmlns:a16="http://schemas.microsoft.com/office/drawing/2014/main" val="1081453197"/>
                    </a:ext>
                  </a:extLst>
                </a:gridCol>
              </a:tblGrid>
              <a:tr h="657614">
                <a:tc>
                  <a:txBody>
                    <a:bodyPr/>
                    <a:lstStyle/>
                    <a:p>
                      <a:r>
                        <a:rPr lang="en-US" sz="2500" dirty="0">
                          <a:solidFill>
                            <a:srgbClr val="15193F"/>
                          </a:solidFill>
                          <a:latin typeface="Century Gothic" panose="020B0502020202020204" pitchFamily="34" charset="0"/>
                        </a:rPr>
                        <a:t>Debt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solidFill>
                            <a:srgbClr val="15193F"/>
                          </a:solidFill>
                          <a:latin typeface="Century Gothic" panose="020B0502020202020204" pitchFamily="34" charset="0"/>
                        </a:rPr>
                        <a:t>Balance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solidFill>
                            <a:srgbClr val="15193F"/>
                          </a:solidFill>
                          <a:latin typeface="Century Gothic" panose="020B0502020202020204" pitchFamily="34" charset="0"/>
                        </a:rPr>
                        <a:t>Rate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solidFill>
                            <a:srgbClr val="15193F"/>
                          </a:solidFill>
                          <a:latin typeface="Century Gothic" panose="020B0502020202020204" pitchFamily="34" charset="0"/>
                        </a:rPr>
                        <a:t>Minimum Payment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8921953"/>
                  </a:ext>
                </a:extLst>
              </a:tr>
              <a:tr h="635886">
                <a:tc>
                  <a:txBody>
                    <a:bodyPr/>
                    <a:lstStyle/>
                    <a:p>
                      <a:r>
                        <a:rPr lang="en-US" sz="2500" dirty="0">
                          <a:latin typeface="Century Gothic" panose="020B0502020202020204" pitchFamily="34" charset="0"/>
                        </a:rPr>
                        <a:t>Credit Card #1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$1,500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3670770"/>
                  </a:ext>
                </a:extLst>
              </a:tr>
              <a:tr h="635886">
                <a:tc>
                  <a:txBody>
                    <a:bodyPr/>
                    <a:lstStyle/>
                    <a:p>
                      <a:r>
                        <a:rPr lang="en-US" sz="2500" dirty="0">
                          <a:latin typeface="Century Gothic" panose="020B0502020202020204" pitchFamily="34" charset="0"/>
                        </a:rPr>
                        <a:t>Credit Card #2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$6,000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$80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3476377"/>
                  </a:ext>
                </a:extLst>
              </a:tr>
              <a:tr h="635886">
                <a:tc>
                  <a:txBody>
                    <a:bodyPr/>
                    <a:lstStyle/>
                    <a:p>
                      <a:r>
                        <a:rPr lang="en-US" sz="2500" dirty="0">
                          <a:latin typeface="Century Gothic" panose="020B0502020202020204" pitchFamily="34" charset="0"/>
                        </a:rPr>
                        <a:t>Student Loan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$11,000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7.4%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5556612"/>
                  </a:ext>
                </a:extLst>
              </a:tr>
              <a:tr h="635886">
                <a:tc>
                  <a:txBody>
                    <a:bodyPr/>
                    <a:lstStyle/>
                    <a:p>
                      <a:r>
                        <a:rPr lang="en-US" sz="2500" dirty="0">
                          <a:latin typeface="Century Gothic" panose="020B0502020202020204" pitchFamily="34" charset="0"/>
                        </a:rPr>
                        <a:t>Car Loan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2.9%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$350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3883078"/>
                  </a:ext>
                </a:extLst>
              </a:tr>
              <a:tr h="635886">
                <a:tc>
                  <a:txBody>
                    <a:bodyPr/>
                    <a:lstStyle/>
                    <a:p>
                      <a:r>
                        <a:rPr lang="en-US" sz="2500" dirty="0">
                          <a:latin typeface="Century Gothic" panose="020B0502020202020204" pitchFamily="34" charset="0"/>
                        </a:rPr>
                        <a:t>Home Equity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$30,000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$250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8887909"/>
                  </a:ext>
                </a:extLst>
              </a:tr>
            </a:tbl>
          </a:graphicData>
        </a:graphic>
      </p:graphicFrame>
      <p:sp>
        <p:nvSpPr>
          <p:cNvPr id="3" name="TextBox 18">
            <a:extLst>
              <a:ext uri="{FF2B5EF4-FFF2-40B4-BE49-F238E27FC236}">
                <a16:creationId xmlns:a16="http://schemas.microsoft.com/office/drawing/2014/main" id="{1BCC02B7-56A8-22F4-0504-08B5F1F5EA6B}"/>
              </a:ext>
            </a:extLst>
          </p:cNvPr>
          <p:cNvSpPr txBox="1"/>
          <p:nvPr/>
        </p:nvSpPr>
        <p:spPr>
          <a:xfrm>
            <a:off x="2387991" y="6234962"/>
            <a:ext cx="1444653" cy="135358"/>
          </a:xfrm>
          <a:prstGeom prst="rect">
            <a:avLst/>
          </a:prstGeom>
        </p:spPr>
        <p:txBody>
          <a:bodyPr lIns="0" tIns="0" rIns="0" bIns="0" rtlCol="0" anchor="t">
            <a:spAutoFit/>
          </a:bodyPr>
          <a:lstStyle/>
          <a:p>
            <a:pPr>
              <a:lnSpc>
                <a:spcPts val="1075"/>
              </a:lnSpc>
            </a:pPr>
            <a:r>
              <a:rPr lang="en-US" sz="767" dirty="0">
                <a:solidFill>
                  <a:srgbClr val="15193F"/>
                </a:solidFill>
                <a:latin typeface="Desyrel"/>
              </a:rPr>
              <a:t>*for illustrative purposes only.</a:t>
            </a:r>
          </a:p>
        </p:txBody>
      </p:sp>
    </p:spTree>
    <p:extLst>
      <p:ext uri="{BB962C8B-B14F-4D97-AF65-F5344CB8AC3E}">
        <p14:creationId xmlns:p14="http://schemas.microsoft.com/office/powerpoint/2010/main" val="2414279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43C98-AF3D-2943-853C-5F95064A870F}"/>
              </a:ext>
            </a:extLst>
          </p:cNvPr>
          <p:cNvSpPr>
            <a:spLocks noGrp="1"/>
          </p:cNvSpPr>
          <p:nvPr>
            <p:ph type="ctrTitle"/>
          </p:nvPr>
        </p:nvSpPr>
        <p:spPr/>
        <p:txBody>
          <a:bodyPr/>
          <a:lstStyle/>
          <a:p>
            <a:r>
              <a:rPr lang="en-US" dirty="0"/>
              <a:t>step 2:  choose a repayment method</a:t>
            </a:r>
          </a:p>
        </p:txBody>
      </p:sp>
      <p:sp>
        <p:nvSpPr>
          <p:cNvPr id="5" name="Text Placeholder 4">
            <a:extLst>
              <a:ext uri="{FF2B5EF4-FFF2-40B4-BE49-F238E27FC236}">
                <a16:creationId xmlns:a16="http://schemas.microsoft.com/office/drawing/2014/main" id="{B496FD8E-46FE-1FA1-15F8-C9E9A6C7D598}"/>
              </a:ext>
            </a:extLst>
          </p:cNvPr>
          <p:cNvSpPr>
            <a:spLocks noGrp="1"/>
          </p:cNvSpPr>
          <p:nvPr>
            <p:ph type="body" idx="4294967295"/>
          </p:nvPr>
        </p:nvSpPr>
        <p:spPr>
          <a:xfrm>
            <a:off x="922969" y="1107069"/>
            <a:ext cx="5157788" cy="823912"/>
          </a:xfrm>
        </p:spPr>
        <p:txBody>
          <a:bodyPr/>
          <a:lstStyle/>
          <a:p>
            <a:pPr marL="0" indent="0">
              <a:buNone/>
            </a:pPr>
            <a:r>
              <a:rPr lang="en-US" b="1" dirty="0">
                <a:solidFill>
                  <a:srgbClr val="9D8F3B"/>
                </a:solidFill>
                <a:latin typeface="Desyrel"/>
              </a:rPr>
              <a:t>snowball</a:t>
            </a:r>
          </a:p>
        </p:txBody>
      </p:sp>
      <p:sp>
        <p:nvSpPr>
          <p:cNvPr id="7" name="Text Placeholder 6">
            <a:extLst>
              <a:ext uri="{FF2B5EF4-FFF2-40B4-BE49-F238E27FC236}">
                <a16:creationId xmlns:a16="http://schemas.microsoft.com/office/drawing/2014/main" id="{D55D94A7-3FDB-C829-4496-59A34B438ABE}"/>
              </a:ext>
            </a:extLst>
          </p:cNvPr>
          <p:cNvSpPr>
            <a:spLocks noGrp="1"/>
          </p:cNvSpPr>
          <p:nvPr>
            <p:ph type="body" sz="quarter" idx="4294967295"/>
          </p:nvPr>
        </p:nvSpPr>
        <p:spPr>
          <a:xfrm>
            <a:off x="6669677" y="1115008"/>
            <a:ext cx="5183187" cy="823912"/>
          </a:xfrm>
        </p:spPr>
        <p:txBody>
          <a:bodyPr>
            <a:normAutofit/>
          </a:bodyPr>
          <a:lstStyle/>
          <a:p>
            <a:pPr marL="0" indent="0">
              <a:buNone/>
            </a:pPr>
            <a:r>
              <a:rPr lang="en-US" b="1" dirty="0">
                <a:solidFill>
                  <a:srgbClr val="9D8F3B"/>
                </a:solidFill>
                <a:latin typeface="Desyrel"/>
              </a:rPr>
              <a:t>avalanche</a:t>
            </a:r>
          </a:p>
        </p:txBody>
      </p:sp>
      <p:sp>
        <p:nvSpPr>
          <p:cNvPr id="8" name="Content Placeholder 7">
            <a:extLst>
              <a:ext uri="{FF2B5EF4-FFF2-40B4-BE49-F238E27FC236}">
                <a16:creationId xmlns:a16="http://schemas.microsoft.com/office/drawing/2014/main" id="{453C96FE-528A-1B18-22A4-4420175056A8}"/>
              </a:ext>
            </a:extLst>
          </p:cNvPr>
          <p:cNvSpPr>
            <a:spLocks noGrp="1"/>
          </p:cNvSpPr>
          <p:nvPr>
            <p:ph sz="quarter" idx="4294967295"/>
          </p:nvPr>
        </p:nvSpPr>
        <p:spPr>
          <a:xfrm>
            <a:off x="7008813" y="2505075"/>
            <a:ext cx="5183187" cy="3684588"/>
          </a:xfrm>
        </p:spPr>
        <p:txBody>
          <a:bodyPr/>
          <a:lstStyle/>
          <a:p>
            <a:pPr marL="0" indent="0">
              <a:buNone/>
            </a:pPr>
            <a:endParaRPr lang="en-US" sz="2300" b="1" dirty="0"/>
          </a:p>
          <a:p>
            <a:endParaRPr lang="en-US" dirty="0"/>
          </a:p>
        </p:txBody>
      </p:sp>
      <p:graphicFrame>
        <p:nvGraphicFramePr>
          <p:cNvPr id="10" name="Table 9">
            <a:extLst>
              <a:ext uri="{FF2B5EF4-FFF2-40B4-BE49-F238E27FC236}">
                <a16:creationId xmlns:a16="http://schemas.microsoft.com/office/drawing/2014/main" id="{C7F49BDC-4FA5-3F6E-90B8-5948842DF166}"/>
              </a:ext>
            </a:extLst>
          </p:cNvPr>
          <p:cNvGraphicFramePr>
            <a:graphicFrameLocks noGrp="1"/>
          </p:cNvGraphicFramePr>
          <p:nvPr>
            <p:extLst>
              <p:ext uri="{D42A27DB-BD31-4B8C-83A1-F6EECF244321}">
                <p14:modId xmlns:p14="http://schemas.microsoft.com/office/powerpoint/2010/main" val="1814870526"/>
              </p:ext>
            </p:extLst>
          </p:nvPr>
        </p:nvGraphicFramePr>
        <p:xfrm>
          <a:off x="6669677" y="1526965"/>
          <a:ext cx="5183188" cy="3804071"/>
        </p:xfrm>
        <a:graphic>
          <a:graphicData uri="http://schemas.openxmlformats.org/drawingml/2006/table">
            <a:tbl>
              <a:tblPr firstRow="1" bandRow="1">
                <a:tableStyleId>{D7AC3CCA-C797-4891-BE02-D94E43425B78}</a:tableStyleId>
              </a:tblPr>
              <a:tblGrid>
                <a:gridCol w="1772174">
                  <a:extLst>
                    <a:ext uri="{9D8B030D-6E8A-4147-A177-3AD203B41FA5}">
                      <a16:colId xmlns:a16="http://schemas.microsoft.com/office/drawing/2014/main" val="4032012385"/>
                    </a:ext>
                  </a:extLst>
                </a:gridCol>
                <a:gridCol w="1300294">
                  <a:extLst>
                    <a:ext uri="{9D8B030D-6E8A-4147-A177-3AD203B41FA5}">
                      <a16:colId xmlns:a16="http://schemas.microsoft.com/office/drawing/2014/main" val="4098798049"/>
                    </a:ext>
                  </a:extLst>
                </a:gridCol>
                <a:gridCol w="939567">
                  <a:extLst>
                    <a:ext uri="{9D8B030D-6E8A-4147-A177-3AD203B41FA5}">
                      <a16:colId xmlns:a16="http://schemas.microsoft.com/office/drawing/2014/main" val="790215169"/>
                    </a:ext>
                  </a:extLst>
                </a:gridCol>
                <a:gridCol w="1171153">
                  <a:extLst>
                    <a:ext uri="{9D8B030D-6E8A-4147-A177-3AD203B41FA5}">
                      <a16:colId xmlns:a16="http://schemas.microsoft.com/office/drawing/2014/main" val="1081453197"/>
                    </a:ext>
                  </a:extLst>
                </a:gridCol>
              </a:tblGrid>
              <a:tr h="612576">
                <a:tc>
                  <a:txBody>
                    <a:bodyPr/>
                    <a:lstStyle/>
                    <a:p>
                      <a:r>
                        <a:rPr lang="en-US" sz="1600" b="1" kern="1200" dirty="0">
                          <a:solidFill>
                            <a:srgbClr val="15193F"/>
                          </a:solidFill>
                          <a:latin typeface="Century Gothic" panose="020B0502020202020204" pitchFamily="34" charset="0"/>
                          <a:ea typeface="+mn-ea"/>
                          <a:cs typeface="+mn-cs"/>
                        </a:rPr>
                        <a:t>Debt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Balance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solidFill>
                            <a:schemeClr val="bg1"/>
                          </a:solidFill>
                          <a:latin typeface="Century Gothic" panose="020B0502020202020204" pitchFamily="34" charset="0"/>
                        </a:rPr>
                        <a:t>Rate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dirty="0">
                          <a:solidFill>
                            <a:srgbClr val="15193F"/>
                          </a:solidFill>
                          <a:latin typeface="Century Gothic" panose="020B0502020202020204" pitchFamily="34" charset="0"/>
                        </a:rPr>
                        <a:t>Minimum Payment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8921953"/>
                  </a:ext>
                </a:extLst>
              </a:tr>
              <a:tr h="638299">
                <a:tc>
                  <a:txBody>
                    <a:bodyPr/>
                    <a:lstStyle/>
                    <a:p>
                      <a:r>
                        <a:rPr lang="en-US" sz="1600" dirty="0">
                          <a:solidFill>
                            <a:srgbClr val="15193F"/>
                          </a:solidFill>
                          <a:latin typeface="Century Gothic" panose="020B0502020202020204" pitchFamily="34" charset="0"/>
                        </a:rPr>
                        <a:t>Credit Card #2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$6,000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solidFill>
                            <a:schemeClr val="bg1"/>
                          </a:solidFill>
                          <a:latin typeface="Century Gothic" panose="020B0502020202020204" pitchFamily="34" charset="0"/>
                        </a:rPr>
                        <a:t>15.9%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dirty="0">
                          <a:solidFill>
                            <a:srgbClr val="15193F"/>
                          </a:solidFill>
                          <a:latin typeface="Century Gothic" panose="020B0502020202020204" pitchFamily="34" charset="0"/>
                        </a:rPr>
                        <a:t>$80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3476377"/>
                  </a:ext>
                </a:extLst>
              </a:tr>
              <a:tr h="638299">
                <a:tc>
                  <a:txBody>
                    <a:bodyPr/>
                    <a:lstStyle/>
                    <a:p>
                      <a:r>
                        <a:rPr lang="en-US" sz="1600" dirty="0">
                          <a:solidFill>
                            <a:srgbClr val="15193F"/>
                          </a:solidFill>
                          <a:latin typeface="Century Gothic" panose="020B0502020202020204" pitchFamily="34" charset="0"/>
                        </a:rPr>
                        <a:t>Home Equity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$30,000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solidFill>
                            <a:schemeClr val="bg1"/>
                          </a:solidFill>
                          <a:latin typeface="Century Gothic" panose="020B0502020202020204" pitchFamily="34" charset="0"/>
                        </a:rPr>
                        <a:t>10%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dirty="0">
                          <a:solidFill>
                            <a:srgbClr val="15193F"/>
                          </a:solidFill>
                          <a:latin typeface="Century Gothic" panose="020B0502020202020204" pitchFamily="34" charset="0"/>
                        </a:rPr>
                        <a:t>$250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3032468"/>
                  </a:ext>
                </a:extLst>
              </a:tr>
              <a:tr h="638299">
                <a:tc>
                  <a:txBody>
                    <a:bodyPr/>
                    <a:lstStyle/>
                    <a:p>
                      <a:r>
                        <a:rPr lang="en-US" sz="1600" dirty="0">
                          <a:solidFill>
                            <a:srgbClr val="15193F"/>
                          </a:solidFill>
                          <a:latin typeface="Century Gothic" panose="020B0502020202020204" pitchFamily="34" charset="0"/>
                        </a:rPr>
                        <a:t>Student Loan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$11,000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solidFill>
                            <a:schemeClr val="bg1"/>
                          </a:solidFill>
                          <a:latin typeface="Century Gothic" panose="020B0502020202020204" pitchFamily="34" charset="0"/>
                        </a:rPr>
                        <a:t>7.4%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dirty="0">
                          <a:solidFill>
                            <a:srgbClr val="15193F"/>
                          </a:solidFill>
                          <a:latin typeface="Century Gothic" panose="020B0502020202020204" pitchFamily="34" charset="0"/>
                        </a:rPr>
                        <a:t>$130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5556612"/>
                  </a:ext>
                </a:extLst>
              </a:tr>
              <a:tr h="638299">
                <a:tc>
                  <a:txBody>
                    <a:bodyPr/>
                    <a:lstStyle/>
                    <a:p>
                      <a:r>
                        <a:rPr lang="en-US" sz="1600" dirty="0">
                          <a:solidFill>
                            <a:srgbClr val="15193F"/>
                          </a:solidFill>
                          <a:latin typeface="Century Gothic" panose="020B0502020202020204" pitchFamily="34" charset="0"/>
                        </a:rPr>
                        <a:t>Car Loan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$15,000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solidFill>
                            <a:schemeClr val="bg1"/>
                          </a:solidFill>
                          <a:latin typeface="Century Gothic" panose="020B0502020202020204" pitchFamily="34" charset="0"/>
                        </a:rPr>
                        <a:t>2.9%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dirty="0">
                          <a:solidFill>
                            <a:srgbClr val="15193F"/>
                          </a:solidFill>
                          <a:latin typeface="Century Gothic" panose="020B0502020202020204" pitchFamily="34" charset="0"/>
                        </a:rPr>
                        <a:t>$350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3883078"/>
                  </a:ext>
                </a:extLst>
              </a:tr>
              <a:tr h="638299">
                <a:tc>
                  <a:txBody>
                    <a:bodyPr/>
                    <a:lstStyle/>
                    <a:p>
                      <a:r>
                        <a:rPr lang="en-US" sz="1600" dirty="0">
                          <a:solidFill>
                            <a:srgbClr val="15193F"/>
                          </a:solidFill>
                          <a:latin typeface="Century Gothic" panose="020B0502020202020204" pitchFamily="34" charset="0"/>
                        </a:rPr>
                        <a:t>Credit Card #1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$1,500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1600" b="1" dirty="0">
                          <a:solidFill>
                            <a:schemeClr val="bg1"/>
                          </a:solidFill>
                          <a:latin typeface="Century Gothic" panose="020B0502020202020204" pitchFamily="34" charset="0"/>
                        </a:rPr>
                        <a:t>1.9%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D8F3B"/>
                    </a:solidFill>
                  </a:tcPr>
                </a:tc>
                <a:tc>
                  <a:txBody>
                    <a:bodyPr/>
                    <a:lstStyle/>
                    <a:p>
                      <a:r>
                        <a:rPr lang="en-US" sz="1600" dirty="0">
                          <a:solidFill>
                            <a:srgbClr val="15193F"/>
                          </a:solidFill>
                          <a:latin typeface="Century Gothic" panose="020B0502020202020204" pitchFamily="34" charset="0"/>
                        </a:rPr>
                        <a:t>$30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16770390"/>
                  </a:ext>
                </a:extLst>
              </a:tr>
            </a:tbl>
          </a:graphicData>
        </a:graphic>
      </p:graphicFrame>
      <p:graphicFrame>
        <p:nvGraphicFramePr>
          <p:cNvPr id="12" name="Table 11">
            <a:extLst>
              <a:ext uri="{FF2B5EF4-FFF2-40B4-BE49-F238E27FC236}">
                <a16:creationId xmlns:a16="http://schemas.microsoft.com/office/drawing/2014/main" id="{25911D4B-77B4-8746-056A-D81F433ABC59}"/>
              </a:ext>
            </a:extLst>
          </p:cNvPr>
          <p:cNvGraphicFramePr>
            <a:graphicFrameLocks noGrp="1"/>
          </p:cNvGraphicFramePr>
          <p:nvPr>
            <p:extLst>
              <p:ext uri="{D42A27DB-BD31-4B8C-83A1-F6EECF244321}">
                <p14:modId xmlns:p14="http://schemas.microsoft.com/office/powerpoint/2010/main" val="774464657"/>
              </p:ext>
            </p:extLst>
          </p:nvPr>
        </p:nvGraphicFramePr>
        <p:xfrm>
          <a:off x="922970" y="1526964"/>
          <a:ext cx="4900864" cy="3804072"/>
        </p:xfrm>
        <a:graphic>
          <a:graphicData uri="http://schemas.openxmlformats.org/drawingml/2006/table">
            <a:tbl>
              <a:tblPr firstRow="1" bandRow="1">
                <a:tableStyleId>{D7AC3CCA-C797-4891-BE02-D94E43425B78}</a:tableStyleId>
              </a:tblPr>
              <a:tblGrid>
                <a:gridCol w="1675645">
                  <a:extLst>
                    <a:ext uri="{9D8B030D-6E8A-4147-A177-3AD203B41FA5}">
                      <a16:colId xmlns:a16="http://schemas.microsoft.com/office/drawing/2014/main" val="4032012385"/>
                    </a:ext>
                  </a:extLst>
                </a:gridCol>
                <a:gridCol w="1229468">
                  <a:extLst>
                    <a:ext uri="{9D8B030D-6E8A-4147-A177-3AD203B41FA5}">
                      <a16:colId xmlns:a16="http://schemas.microsoft.com/office/drawing/2014/main" val="4098798049"/>
                    </a:ext>
                  </a:extLst>
                </a:gridCol>
                <a:gridCol w="888390">
                  <a:extLst>
                    <a:ext uri="{9D8B030D-6E8A-4147-A177-3AD203B41FA5}">
                      <a16:colId xmlns:a16="http://schemas.microsoft.com/office/drawing/2014/main" val="790215169"/>
                    </a:ext>
                  </a:extLst>
                </a:gridCol>
                <a:gridCol w="1107361">
                  <a:extLst>
                    <a:ext uri="{9D8B030D-6E8A-4147-A177-3AD203B41FA5}">
                      <a16:colId xmlns:a16="http://schemas.microsoft.com/office/drawing/2014/main" val="1081453197"/>
                    </a:ext>
                  </a:extLst>
                </a:gridCol>
              </a:tblGrid>
              <a:tr h="703418">
                <a:tc>
                  <a:txBody>
                    <a:bodyPr/>
                    <a:lstStyle/>
                    <a:p>
                      <a:r>
                        <a:rPr lang="en-US" sz="1600" dirty="0">
                          <a:solidFill>
                            <a:srgbClr val="15193F"/>
                          </a:solidFill>
                          <a:latin typeface="Century Gothic" panose="020B0502020202020204" pitchFamily="34" charset="0"/>
                        </a:rPr>
                        <a:t>Debt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solidFill>
                            <a:schemeClr val="bg1"/>
                          </a:solidFill>
                          <a:latin typeface="Century Gothic" panose="020B0502020202020204" pitchFamily="34" charset="0"/>
                        </a:rPr>
                        <a:t>Balance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dirty="0">
                          <a:solidFill>
                            <a:srgbClr val="15193F"/>
                          </a:solidFill>
                          <a:latin typeface="Century Gothic" panose="020B0502020202020204" pitchFamily="34" charset="0"/>
                        </a:rPr>
                        <a:t>Rate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Minimum Payment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8921953"/>
                  </a:ext>
                </a:extLst>
              </a:tr>
              <a:tr h="582044">
                <a:tc>
                  <a:txBody>
                    <a:bodyPr/>
                    <a:lstStyle/>
                    <a:p>
                      <a:r>
                        <a:rPr lang="en-US" sz="1600" dirty="0">
                          <a:solidFill>
                            <a:srgbClr val="15193F"/>
                          </a:solidFill>
                          <a:latin typeface="Century Gothic" panose="020B0502020202020204" pitchFamily="34" charset="0"/>
                        </a:rPr>
                        <a:t>Credit Card #1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solidFill>
                            <a:schemeClr val="bg1"/>
                          </a:solidFill>
                          <a:latin typeface="Century Gothic" panose="020B0502020202020204" pitchFamily="34" charset="0"/>
                        </a:rPr>
                        <a:t>$1,500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dirty="0">
                          <a:solidFill>
                            <a:srgbClr val="15193F"/>
                          </a:solidFill>
                          <a:latin typeface="Century Gothic" panose="020B0502020202020204" pitchFamily="34" charset="0"/>
                        </a:rPr>
                        <a:t>1.9%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3670770"/>
                  </a:ext>
                </a:extLst>
              </a:tr>
              <a:tr h="625642">
                <a:tc>
                  <a:txBody>
                    <a:bodyPr/>
                    <a:lstStyle/>
                    <a:p>
                      <a:r>
                        <a:rPr lang="en-US" sz="1600" dirty="0">
                          <a:solidFill>
                            <a:srgbClr val="15193F"/>
                          </a:solidFill>
                          <a:latin typeface="Century Gothic" panose="020B0502020202020204" pitchFamily="34" charset="0"/>
                        </a:rPr>
                        <a:t>Credit Card #2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solidFill>
                            <a:schemeClr val="bg1"/>
                          </a:solidFill>
                          <a:latin typeface="Century Gothic" panose="020B0502020202020204" pitchFamily="34" charset="0"/>
                        </a:rPr>
                        <a:t>$6,000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dirty="0">
                          <a:solidFill>
                            <a:srgbClr val="15193F"/>
                          </a:solidFill>
                          <a:latin typeface="Century Gothic" panose="020B0502020202020204" pitchFamily="34" charset="0"/>
                        </a:rPr>
                        <a:t>15.9%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$80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3476377"/>
                  </a:ext>
                </a:extLst>
              </a:tr>
              <a:tr h="641684">
                <a:tc>
                  <a:txBody>
                    <a:bodyPr/>
                    <a:lstStyle/>
                    <a:p>
                      <a:r>
                        <a:rPr lang="en-US" sz="1600" dirty="0">
                          <a:solidFill>
                            <a:srgbClr val="15193F"/>
                          </a:solidFill>
                          <a:latin typeface="Century Gothic" panose="020B0502020202020204" pitchFamily="34" charset="0"/>
                        </a:rPr>
                        <a:t>Student Loan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solidFill>
                            <a:schemeClr val="bg1"/>
                          </a:solidFill>
                          <a:latin typeface="Century Gothic" panose="020B0502020202020204" pitchFamily="34" charset="0"/>
                        </a:rPr>
                        <a:t>$11,000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dirty="0">
                          <a:solidFill>
                            <a:srgbClr val="15193F"/>
                          </a:solidFill>
                          <a:latin typeface="Century Gothic" panose="020B0502020202020204" pitchFamily="34" charset="0"/>
                        </a:rPr>
                        <a:t>7.4%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$130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5556612"/>
                  </a:ext>
                </a:extLst>
              </a:tr>
              <a:tr h="649705">
                <a:tc>
                  <a:txBody>
                    <a:bodyPr/>
                    <a:lstStyle/>
                    <a:p>
                      <a:r>
                        <a:rPr lang="en-US" sz="1600" dirty="0">
                          <a:solidFill>
                            <a:srgbClr val="15193F"/>
                          </a:solidFill>
                          <a:latin typeface="Century Gothic" panose="020B0502020202020204" pitchFamily="34" charset="0"/>
                        </a:rPr>
                        <a:t>Car Loan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solidFill>
                            <a:schemeClr val="bg1"/>
                          </a:solidFill>
                          <a:latin typeface="Century Gothic" panose="020B0502020202020204" pitchFamily="34" charset="0"/>
                        </a:rPr>
                        <a:t>$15,000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dirty="0">
                          <a:solidFill>
                            <a:srgbClr val="15193F"/>
                          </a:solidFill>
                          <a:latin typeface="Century Gothic" panose="020B0502020202020204" pitchFamily="34" charset="0"/>
                        </a:rPr>
                        <a:t>2.9%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$350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3883078"/>
                  </a:ext>
                </a:extLst>
              </a:tr>
              <a:tr h="601579">
                <a:tc>
                  <a:txBody>
                    <a:bodyPr/>
                    <a:lstStyle/>
                    <a:p>
                      <a:r>
                        <a:rPr lang="en-US" sz="1600" dirty="0">
                          <a:solidFill>
                            <a:srgbClr val="15193F"/>
                          </a:solidFill>
                          <a:latin typeface="Century Gothic" panose="020B0502020202020204" pitchFamily="34" charset="0"/>
                        </a:rPr>
                        <a:t>Home Equity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1600" b="1" dirty="0">
                          <a:solidFill>
                            <a:schemeClr val="bg1"/>
                          </a:solidFill>
                          <a:latin typeface="Century Gothic" panose="020B0502020202020204" pitchFamily="34" charset="0"/>
                        </a:rPr>
                        <a:t>$30,000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D8F3B"/>
                    </a:solidFill>
                  </a:tcPr>
                </a:tc>
                <a:tc>
                  <a:txBody>
                    <a:bodyPr/>
                    <a:lstStyle/>
                    <a:p>
                      <a:r>
                        <a:rPr lang="en-US" sz="1600" dirty="0">
                          <a:solidFill>
                            <a:srgbClr val="15193F"/>
                          </a:solidFill>
                          <a:latin typeface="Century Gothic" panose="020B0502020202020204" pitchFamily="34" charset="0"/>
                        </a:rPr>
                        <a:t>10%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$250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8887909"/>
                  </a:ext>
                </a:extLst>
              </a:tr>
            </a:tbl>
          </a:graphicData>
        </a:graphic>
      </p:graphicFrame>
      <p:sp>
        <p:nvSpPr>
          <p:cNvPr id="2" name="TextBox 18">
            <a:extLst>
              <a:ext uri="{FF2B5EF4-FFF2-40B4-BE49-F238E27FC236}">
                <a16:creationId xmlns:a16="http://schemas.microsoft.com/office/drawing/2014/main" id="{4D9C5338-3209-D91A-AB21-332A5AD40DE4}"/>
              </a:ext>
            </a:extLst>
          </p:cNvPr>
          <p:cNvSpPr txBox="1"/>
          <p:nvPr/>
        </p:nvSpPr>
        <p:spPr>
          <a:xfrm>
            <a:off x="302518" y="5179845"/>
            <a:ext cx="1444653" cy="135358"/>
          </a:xfrm>
          <a:prstGeom prst="rect">
            <a:avLst/>
          </a:prstGeom>
        </p:spPr>
        <p:txBody>
          <a:bodyPr lIns="0" tIns="0" rIns="0" bIns="0" rtlCol="0" anchor="t">
            <a:spAutoFit/>
          </a:bodyPr>
          <a:lstStyle/>
          <a:p>
            <a:pPr>
              <a:lnSpc>
                <a:spcPts val="1075"/>
              </a:lnSpc>
            </a:pPr>
            <a:r>
              <a:rPr lang="en-US" sz="767" dirty="0">
                <a:solidFill>
                  <a:srgbClr val="15193F"/>
                </a:solidFill>
                <a:latin typeface="Desyrel"/>
              </a:rPr>
              <a:t>*for illustrative purposes only.</a:t>
            </a:r>
          </a:p>
        </p:txBody>
      </p:sp>
    </p:spTree>
    <p:extLst>
      <p:ext uri="{BB962C8B-B14F-4D97-AF65-F5344CB8AC3E}">
        <p14:creationId xmlns:p14="http://schemas.microsoft.com/office/powerpoint/2010/main" val="2031520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E466-25F0-C9E6-6E8C-6BA23F967888}"/>
              </a:ext>
            </a:extLst>
          </p:cNvPr>
          <p:cNvSpPr>
            <a:spLocks noGrp="1"/>
          </p:cNvSpPr>
          <p:nvPr>
            <p:ph type="ctrTitle"/>
          </p:nvPr>
        </p:nvSpPr>
        <p:spPr/>
        <p:txBody>
          <a:bodyPr/>
          <a:lstStyle/>
          <a:p>
            <a:r>
              <a:rPr lang="en-US" dirty="0"/>
              <a:t>step 3:  make minimum payments</a:t>
            </a:r>
          </a:p>
        </p:txBody>
      </p:sp>
      <p:graphicFrame>
        <p:nvGraphicFramePr>
          <p:cNvPr id="3" name="Table 2">
            <a:extLst>
              <a:ext uri="{FF2B5EF4-FFF2-40B4-BE49-F238E27FC236}">
                <a16:creationId xmlns:a16="http://schemas.microsoft.com/office/drawing/2014/main" id="{C8519823-9793-00DC-3471-A877AB3EBF99}"/>
              </a:ext>
            </a:extLst>
          </p:cNvPr>
          <p:cNvGraphicFramePr>
            <a:graphicFrameLocks noGrp="1"/>
          </p:cNvGraphicFramePr>
          <p:nvPr>
            <p:extLst>
              <p:ext uri="{D42A27DB-BD31-4B8C-83A1-F6EECF244321}">
                <p14:modId xmlns:p14="http://schemas.microsoft.com/office/powerpoint/2010/main" val="4262525395"/>
              </p:ext>
            </p:extLst>
          </p:nvPr>
        </p:nvGraphicFramePr>
        <p:xfrm>
          <a:off x="2626818" y="1419871"/>
          <a:ext cx="8430280" cy="4668756"/>
        </p:xfrm>
        <a:graphic>
          <a:graphicData uri="http://schemas.openxmlformats.org/drawingml/2006/table">
            <a:tbl>
              <a:tblPr firstRow="1" bandRow="1">
                <a:tableStyleId>{D7AC3CCA-C797-4891-BE02-D94E43425B78}</a:tableStyleId>
              </a:tblPr>
              <a:tblGrid>
                <a:gridCol w="2882381">
                  <a:extLst>
                    <a:ext uri="{9D8B030D-6E8A-4147-A177-3AD203B41FA5}">
                      <a16:colId xmlns:a16="http://schemas.microsoft.com/office/drawing/2014/main" val="4032012385"/>
                    </a:ext>
                  </a:extLst>
                </a:gridCol>
                <a:gridCol w="2114884">
                  <a:extLst>
                    <a:ext uri="{9D8B030D-6E8A-4147-A177-3AD203B41FA5}">
                      <a16:colId xmlns:a16="http://schemas.microsoft.com/office/drawing/2014/main" val="4098798049"/>
                    </a:ext>
                  </a:extLst>
                </a:gridCol>
                <a:gridCol w="1528174">
                  <a:extLst>
                    <a:ext uri="{9D8B030D-6E8A-4147-A177-3AD203B41FA5}">
                      <a16:colId xmlns:a16="http://schemas.microsoft.com/office/drawing/2014/main" val="790215169"/>
                    </a:ext>
                  </a:extLst>
                </a:gridCol>
                <a:gridCol w="1904841">
                  <a:extLst>
                    <a:ext uri="{9D8B030D-6E8A-4147-A177-3AD203B41FA5}">
                      <a16:colId xmlns:a16="http://schemas.microsoft.com/office/drawing/2014/main" val="1081453197"/>
                    </a:ext>
                  </a:extLst>
                </a:gridCol>
              </a:tblGrid>
              <a:tr h="657614">
                <a:tc>
                  <a:txBody>
                    <a:bodyPr/>
                    <a:lstStyle/>
                    <a:p>
                      <a:r>
                        <a:rPr lang="en-US" sz="2500" dirty="0">
                          <a:solidFill>
                            <a:srgbClr val="15193F"/>
                          </a:solidFill>
                          <a:latin typeface="Century Gothic" panose="020B0502020202020204" pitchFamily="34" charset="0"/>
                        </a:rPr>
                        <a:t>Debt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solidFill>
                            <a:srgbClr val="15193F"/>
                          </a:solidFill>
                          <a:latin typeface="Century Gothic" panose="020B0502020202020204" pitchFamily="34" charset="0"/>
                        </a:rPr>
                        <a:t>Balance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solidFill>
                            <a:srgbClr val="15193F"/>
                          </a:solidFill>
                          <a:latin typeface="Century Gothic" panose="020B0502020202020204" pitchFamily="34" charset="0"/>
                        </a:rPr>
                        <a:t>Rate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solidFill>
                            <a:srgbClr val="15193F"/>
                          </a:solidFill>
                          <a:latin typeface="Century Gothic" panose="020B0502020202020204" pitchFamily="34" charset="0"/>
                        </a:rPr>
                        <a:t>Minimum Payment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8921953"/>
                  </a:ext>
                </a:extLst>
              </a:tr>
              <a:tr h="635886">
                <a:tc>
                  <a:txBody>
                    <a:bodyPr/>
                    <a:lstStyle/>
                    <a:p>
                      <a:r>
                        <a:rPr lang="en-US" sz="2500" dirty="0">
                          <a:latin typeface="Century Gothic" panose="020B0502020202020204" pitchFamily="34" charset="0"/>
                        </a:rPr>
                        <a:t>Credit Card #1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$1,500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3670770"/>
                  </a:ext>
                </a:extLst>
              </a:tr>
              <a:tr h="635886">
                <a:tc>
                  <a:txBody>
                    <a:bodyPr/>
                    <a:lstStyle/>
                    <a:p>
                      <a:r>
                        <a:rPr lang="en-US" sz="2500" dirty="0">
                          <a:latin typeface="Century Gothic" panose="020B0502020202020204" pitchFamily="34" charset="0"/>
                        </a:rPr>
                        <a:t>Credit Card #2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$6,000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$80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3476377"/>
                  </a:ext>
                </a:extLst>
              </a:tr>
              <a:tr h="635886">
                <a:tc>
                  <a:txBody>
                    <a:bodyPr/>
                    <a:lstStyle/>
                    <a:p>
                      <a:r>
                        <a:rPr lang="en-US" sz="2500" dirty="0">
                          <a:latin typeface="Century Gothic" panose="020B0502020202020204" pitchFamily="34" charset="0"/>
                        </a:rPr>
                        <a:t>Student Loan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$11,000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7.4%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5556612"/>
                  </a:ext>
                </a:extLst>
              </a:tr>
              <a:tr h="635886">
                <a:tc>
                  <a:txBody>
                    <a:bodyPr/>
                    <a:lstStyle/>
                    <a:p>
                      <a:r>
                        <a:rPr lang="en-US" sz="2500" dirty="0">
                          <a:latin typeface="Century Gothic" panose="020B0502020202020204" pitchFamily="34" charset="0"/>
                        </a:rPr>
                        <a:t>Car Loan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2.9%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$350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3883078"/>
                  </a:ext>
                </a:extLst>
              </a:tr>
              <a:tr h="635886">
                <a:tc>
                  <a:txBody>
                    <a:bodyPr/>
                    <a:lstStyle/>
                    <a:p>
                      <a:r>
                        <a:rPr lang="en-US" sz="2500" dirty="0">
                          <a:latin typeface="Century Gothic" panose="020B0502020202020204" pitchFamily="34" charset="0"/>
                        </a:rPr>
                        <a:t>Home Equity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$30,000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latin typeface="Century Gothic" panose="020B0502020202020204" pitchFamily="34" charset="0"/>
                        </a:rPr>
                        <a:t>$250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8887909"/>
                  </a:ext>
                </a:extLst>
              </a:tr>
              <a:tr h="635886">
                <a:tc>
                  <a:txBody>
                    <a:bodyPr/>
                    <a:lstStyle/>
                    <a:p>
                      <a:endParaRPr lang="en-US" sz="2500"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500"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500" dirty="0">
                          <a:solidFill>
                            <a:schemeClr val="bg1"/>
                          </a:solidFill>
                          <a:latin typeface="Century Gothic" panose="020B0502020202020204" pitchFamily="34" charset="0"/>
                        </a:rPr>
                        <a:t>total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2500" dirty="0">
                          <a:solidFill>
                            <a:schemeClr val="bg1"/>
                          </a:solidFill>
                          <a:latin typeface="Century Gothic" panose="020B0502020202020204" pitchFamily="34" charset="0"/>
                        </a:rPr>
                        <a:t>$840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D8F3B"/>
                    </a:solidFill>
                  </a:tcPr>
                </a:tc>
                <a:extLst>
                  <a:ext uri="{0D108BD9-81ED-4DB2-BD59-A6C34878D82A}">
                    <a16:rowId xmlns:a16="http://schemas.microsoft.com/office/drawing/2014/main" val="2716613584"/>
                  </a:ext>
                </a:extLst>
              </a:tr>
            </a:tbl>
          </a:graphicData>
        </a:graphic>
      </p:graphicFrame>
      <p:sp>
        <p:nvSpPr>
          <p:cNvPr id="4" name="TextBox 18">
            <a:extLst>
              <a:ext uri="{FF2B5EF4-FFF2-40B4-BE49-F238E27FC236}">
                <a16:creationId xmlns:a16="http://schemas.microsoft.com/office/drawing/2014/main" id="{86DAAE70-0281-2C29-0DF2-12D3A5C92A46}"/>
              </a:ext>
            </a:extLst>
          </p:cNvPr>
          <p:cNvSpPr txBox="1"/>
          <p:nvPr/>
        </p:nvSpPr>
        <p:spPr>
          <a:xfrm>
            <a:off x="1561823" y="6527382"/>
            <a:ext cx="1444653" cy="135358"/>
          </a:xfrm>
          <a:prstGeom prst="rect">
            <a:avLst/>
          </a:prstGeom>
        </p:spPr>
        <p:txBody>
          <a:bodyPr lIns="0" tIns="0" rIns="0" bIns="0" rtlCol="0" anchor="t">
            <a:spAutoFit/>
          </a:bodyPr>
          <a:lstStyle/>
          <a:p>
            <a:pPr>
              <a:lnSpc>
                <a:spcPts val="1075"/>
              </a:lnSpc>
            </a:pPr>
            <a:r>
              <a:rPr lang="en-US" sz="767" dirty="0">
                <a:solidFill>
                  <a:srgbClr val="15193F"/>
                </a:solidFill>
                <a:latin typeface="Desyrel"/>
              </a:rPr>
              <a:t>*for illustrative purposes only.</a:t>
            </a:r>
          </a:p>
        </p:txBody>
      </p:sp>
    </p:spTree>
    <p:extLst>
      <p:ext uri="{BB962C8B-B14F-4D97-AF65-F5344CB8AC3E}">
        <p14:creationId xmlns:p14="http://schemas.microsoft.com/office/powerpoint/2010/main" val="3638068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17C6-0DD7-506C-A1AE-DFEA24376C8B}"/>
              </a:ext>
            </a:extLst>
          </p:cNvPr>
          <p:cNvSpPr>
            <a:spLocks noGrp="1"/>
          </p:cNvSpPr>
          <p:nvPr>
            <p:ph type="ctrTitle"/>
          </p:nvPr>
        </p:nvSpPr>
        <p:spPr>
          <a:xfrm>
            <a:off x="1987141" y="253608"/>
            <a:ext cx="9368246" cy="556956"/>
          </a:xfrm>
        </p:spPr>
        <p:txBody>
          <a:bodyPr/>
          <a:lstStyle/>
          <a:p>
            <a:r>
              <a:rPr lang="en-US" dirty="0"/>
              <a:t>step 4:  apply extra principal payments</a:t>
            </a:r>
          </a:p>
        </p:txBody>
      </p:sp>
      <p:graphicFrame>
        <p:nvGraphicFramePr>
          <p:cNvPr id="8" name="Table 7">
            <a:extLst>
              <a:ext uri="{FF2B5EF4-FFF2-40B4-BE49-F238E27FC236}">
                <a16:creationId xmlns:a16="http://schemas.microsoft.com/office/drawing/2014/main" id="{62A48B00-0D85-6B85-30E3-2B5CBA0D938F}"/>
              </a:ext>
            </a:extLst>
          </p:cNvPr>
          <p:cNvGraphicFramePr>
            <a:graphicFrameLocks noGrp="1"/>
          </p:cNvGraphicFramePr>
          <p:nvPr>
            <p:extLst>
              <p:ext uri="{D42A27DB-BD31-4B8C-83A1-F6EECF244321}">
                <p14:modId xmlns:p14="http://schemas.microsoft.com/office/powerpoint/2010/main" val="829407258"/>
              </p:ext>
            </p:extLst>
          </p:nvPr>
        </p:nvGraphicFramePr>
        <p:xfrm>
          <a:off x="335636" y="1331688"/>
          <a:ext cx="5684167" cy="3922100"/>
        </p:xfrm>
        <a:graphic>
          <a:graphicData uri="http://schemas.openxmlformats.org/drawingml/2006/table">
            <a:tbl>
              <a:tblPr firstRow="1" bandRow="1">
                <a:tableStyleId>{D7AC3CCA-C797-4891-BE02-D94E43425B78}</a:tableStyleId>
              </a:tblPr>
              <a:tblGrid>
                <a:gridCol w="1692049">
                  <a:extLst>
                    <a:ext uri="{9D8B030D-6E8A-4147-A177-3AD203B41FA5}">
                      <a16:colId xmlns:a16="http://schemas.microsoft.com/office/drawing/2014/main" val="4032012385"/>
                    </a:ext>
                  </a:extLst>
                </a:gridCol>
                <a:gridCol w="1048780">
                  <a:extLst>
                    <a:ext uri="{9D8B030D-6E8A-4147-A177-3AD203B41FA5}">
                      <a16:colId xmlns:a16="http://schemas.microsoft.com/office/drawing/2014/main" val="4098798049"/>
                    </a:ext>
                  </a:extLst>
                </a:gridCol>
                <a:gridCol w="846385">
                  <a:extLst>
                    <a:ext uri="{9D8B030D-6E8A-4147-A177-3AD203B41FA5}">
                      <a16:colId xmlns:a16="http://schemas.microsoft.com/office/drawing/2014/main" val="790215169"/>
                    </a:ext>
                  </a:extLst>
                </a:gridCol>
                <a:gridCol w="1269575">
                  <a:extLst>
                    <a:ext uri="{9D8B030D-6E8A-4147-A177-3AD203B41FA5}">
                      <a16:colId xmlns:a16="http://schemas.microsoft.com/office/drawing/2014/main" val="1081453197"/>
                    </a:ext>
                  </a:extLst>
                </a:gridCol>
                <a:gridCol w="827378">
                  <a:extLst>
                    <a:ext uri="{9D8B030D-6E8A-4147-A177-3AD203B41FA5}">
                      <a16:colId xmlns:a16="http://schemas.microsoft.com/office/drawing/2014/main" val="1404730620"/>
                    </a:ext>
                  </a:extLst>
                </a:gridCol>
              </a:tblGrid>
              <a:tr h="646800">
                <a:tc>
                  <a:txBody>
                    <a:bodyPr/>
                    <a:lstStyle/>
                    <a:p>
                      <a:r>
                        <a:rPr lang="en-US" sz="1600" dirty="0">
                          <a:solidFill>
                            <a:srgbClr val="15193F"/>
                          </a:solidFill>
                          <a:latin typeface="Century Gothic" panose="020B0502020202020204" pitchFamily="34" charset="0"/>
                        </a:rPr>
                        <a:t>Debt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solidFill>
                            <a:srgbClr val="15193F"/>
                          </a:solidFill>
                          <a:latin typeface="Century Gothic" panose="020B0502020202020204" pitchFamily="34" charset="0"/>
                        </a:rPr>
                        <a:t>Balance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Rate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Minimum Payment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Extra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8921953"/>
                  </a:ext>
                </a:extLst>
              </a:tr>
              <a:tr h="516412">
                <a:tc>
                  <a:txBody>
                    <a:bodyPr/>
                    <a:lstStyle/>
                    <a:p>
                      <a:r>
                        <a:rPr lang="en-US" sz="1600" b="1" dirty="0">
                          <a:solidFill>
                            <a:schemeClr val="bg1"/>
                          </a:solidFill>
                          <a:latin typeface="Century Gothic" panose="020B0502020202020204" pitchFamily="34" charset="0"/>
                        </a:rPr>
                        <a:t>Credit Card #1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$1,500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1.9%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$200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extLst>
                  <a:ext uri="{0D108BD9-81ED-4DB2-BD59-A6C34878D82A}">
                    <a16:rowId xmlns:a16="http://schemas.microsoft.com/office/drawing/2014/main" val="2683670770"/>
                  </a:ext>
                </a:extLst>
              </a:tr>
              <a:tr h="490508">
                <a:tc>
                  <a:txBody>
                    <a:bodyPr/>
                    <a:lstStyle/>
                    <a:p>
                      <a:r>
                        <a:rPr lang="en-US" sz="1600" dirty="0">
                          <a:solidFill>
                            <a:srgbClr val="15193F"/>
                          </a:solidFill>
                          <a:latin typeface="Century Gothic" panose="020B0502020202020204" pitchFamily="34" charset="0"/>
                        </a:rPr>
                        <a:t>Credit Card #2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rgbClr val="15193F"/>
                          </a:solidFill>
                          <a:latin typeface="Century Gothic" panose="020B0502020202020204" pitchFamily="34" charset="0"/>
                        </a:rPr>
                        <a:t>$6,000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15.9%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$80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3476377"/>
                  </a:ext>
                </a:extLst>
              </a:tr>
              <a:tr h="485041">
                <a:tc>
                  <a:txBody>
                    <a:bodyPr/>
                    <a:lstStyle/>
                    <a:p>
                      <a:r>
                        <a:rPr lang="en-US" sz="1600" dirty="0">
                          <a:solidFill>
                            <a:srgbClr val="15193F"/>
                          </a:solidFill>
                          <a:latin typeface="Century Gothic" panose="020B0502020202020204" pitchFamily="34" charset="0"/>
                        </a:rPr>
                        <a:t>Student Loan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rgbClr val="15193F"/>
                          </a:solidFill>
                          <a:latin typeface="Century Gothic" panose="020B0502020202020204" pitchFamily="34" charset="0"/>
                        </a:rPr>
                        <a:t>$11,000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7.4%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$130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5556612"/>
                  </a:ext>
                </a:extLst>
              </a:tr>
              <a:tr h="540701">
                <a:tc>
                  <a:txBody>
                    <a:bodyPr/>
                    <a:lstStyle/>
                    <a:p>
                      <a:r>
                        <a:rPr lang="en-US" sz="1600" dirty="0">
                          <a:solidFill>
                            <a:srgbClr val="15193F"/>
                          </a:solidFill>
                          <a:latin typeface="Century Gothic" panose="020B0502020202020204" pitchFamily="34" charset="0"/>
                        </a:rPr>
                        <a:t>Car Loan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rgbClr val="15193F"/>
                          </a:solidFill>
                          <a:latin typeface="Century Gothic" panose="020B0502020202020204" pitchFamily="34" charset="0"/>
                        </a:rPr>
                        <a:t>$15,000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2.9%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$350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3883078"/>
                  </a:ext>
                </a:extLst>
              </a:tr>
              <a:tr h="612266">
                <a:tc>
                  <a:txBody>
                    <a:bodyPr/>
                    <a:lstStyle/>
                    <a:p>
                      <a:r>
                        <a:rPr lang="en-US" sz="1600" dirty="0">
                          <a:solidFill>
                            <a:srgbClr val="15193F"/>
                          </a:solidFill>
                          <a:latin typeface="Century Gothic" panose="020B0502020202020204" pitchFamily="34" charset="0"/>
                        </a:rPr>
                        <a:t>Home Equity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rgbClr val="15193F"/>
                          </a:solidFill>
                          <a:latin typeface="Century Gothic" panose="020B0502020202020204" pitchFamily="34" charset="0"/>
                        </a:rPr>
                        <a:t>$30,000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10%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$250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8887909"/>
                  </a:ext>
                </a:extLst>
              </a:tr>
              <a:tr h="630372">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US" sz="1600" b="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total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$840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1600" dirty="0">
                          <a:solidFill>
                            <a:srgbClr val="15193F"/>
                          </a:solidFill>
                          <a:latin typeface="Century Gothic" panose="020B0502020202020204" pitchFamily="34" charset="0"/>
                        </a:rPr>
                        <a:t>$200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7253538"/>
                  </a:ext>
                </a:extLst>
              </a:tr>
            </a:tbl>
          </a:graphicData>
        </a:graphic>
      </p:graphicFrame>
      <p:graphicFrame>
        <p:nvGraphicFramePr>
          <p:cNvPr id="9" name="Table 8">
            <a:extLst>
              <a:ext uri="{FF2B5EF4-FFF2-40B4-BE49-F238E27FC236}">
                <a16:creationId xmlns:a16="http://schemas.microsoft.com/office/drawing/2014/main" id="{316DC5EC-D45F-B645-F447-178EBBF1D3C5}"/>
              </a:ext>
            </a:extLst>
          </p:cNvPr>
          <p:cNvGraphicFramePr>
            <a:graphicFrameLocks noGrp="1"/>
          </p:cNvGraphicFramePr>
          <p:nvPr>
            <p:extLst>
              <p:ext uri="{D42A27DB-BD31-4B8C-83A1-F6EECF244321}">
                <p14:modId xmlns:p14="http://schemas.microsoft.com/office/powerpoint/2010/main" val="1185743169"/>
              </p:ext>
            </p:extLst>
          </p:nvPr>
        </p:nvGraphicFramePr>
        <p:xfrm>
          <a:off x="6172200" y="1331688"/>
          <a:ext cx="5586663" cy="3908282"/>
        </p:xfrm>
        <a:graphic>
          <a:graphicData uri="http://schemas.openxmlformats.org/drawingml/2006/table">
            <a:tbl>
              <a:tblPr firstRow="1" bandRow="1">
                <a:tableStyleId>{D7AC3CCA-C797-4891-BE02-D94E43425B78}</a:tableStyleId>
              </a:tblPr>
              <a:tblGrid>
                <a:gridCol w="1632284">
                  <a:extLst>
                    <a:ext uri="{9D8B030D-6E8A-4147-A177-3AD203B41FA5}">
                      <a16:colId xmlns:a16="http://schemas.microsoft.com/office/drawing/2014/main" val="4032012385"/>
                    </a:ext>
                  </a:extLst>
                </a:gridCol>
                <a:gridCol w="1187116">
                  <a:extLst>
                    <a:ext uri="{9D8B030D-6E8A-4147-A177-3AD203B41FA5}">
                      <a16:colId xmlns:a16="http://schemas.microsoft.com/office/drawing/2014/main" val="4098798049"/>
                    </a:ext>
                  </a:extLst>
                </a:gridCol>
                <a:gridCol w="818147">
                  <a:extLst>
                    <a:ext uri="{9D8B030D-6E8A-4147-A177-3AD203B41FA5}">
                      <a16:colId xmlns:a16="http://schemas.microsoft.com/office/drawing/2014/main" val="790215169"/>
                    </a:ext>
                  </a:extLst>
                </a:gridCol>
                <a:gridCol w="1138898">
                  <a:extLst>
                    <a:ext uri="{9D8B030D-6E8A-4147-A177-3AD203B41FA5}">
                      <a16:colId xmlns:a16="http://schemas.microsoft.com/office/drawing/2014/main" val="1081453197"/>
                    </a:ext>
                  </a:extLst>
                </a:gridCol>
                <a:gridCol w="810218">
                  <a:extLst>
                    <a:ext uri="{9D8B030D-6E8A-4147-A177-3AD203B41FA5}">
                      <a16:colId xmlns:a16="http://schemas.microsoft.com/office/drawing/2014/main" val="3314774156"/>
                    </a:ext>
                  </a:extLst>
                </a:gridCol>
              </a:tblGrid>
              <a:tr h="652458">
                <a:tc>
                  <a:txBody>
                    <a:bodyPr/>
                    <a:lstStyle/>
                    <a:p>
                      <a:r>
                        <a:rPr lang="en-US" sz="1600" dirty="0">
                          <a:solidFill>
                            <a:srgbClr val="15193F"/>
                          </a:solidFill>
                          <a:latin typeface="Century Gothic" panose="020B0502020202020204" pitchFamily="34" charset="0"/>
                        </a:rPr>
                        <a:t>Debt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Balance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a:solidFill>
                            <a:srgbClr val="15193F"/>
                          </a:solidFill>
                          <a:latin typeface="Century Gothic" panose="020B0502020202020204" pitchFamily="34" charset="0"/>
                        </a:rPr>
                        <a:t>Rate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Minimum Payment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Extra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921953"/>
                  </a:ext>
                </a:extLst>
              </a:tr>
              <a:tr h="470296">
                <a:tc>
                  <a:txBody>
                    <a:bodyPr/>
                    <a:lstStyle/>
                    <a:p>
                      <a:r>
                        <a:rPr lang="en-US" sz="1600" b="1" dirty="0">
                          <a:solidFill>
                            <a:schemeClr val="bg1"/>
                          </a:solidFill>
                          <a:latin typeface="Century Gothic" panose="020B0502020202020204" pitchFamily="34" charset="0"/>
                        </a:rPr>
                        <a:t>Credit Card #2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$6,000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15.9%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$80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$200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extLst>
                  <a:ext uri="{0D108BD9-81ED-4DB2-BD59-A6C34878D82A}">
                    <a16:rowId xmlns:a16="http://schemas.microsoft.com/office/drawing/2014/main" val="1763476377"/>
                  </a:ext>
                </a:extLst>
              </a:tr>
              <a:tr h="529390">
                <a:tc>
                  <a:txBody>
                    <a:bodyPr/>
                    <a:lstStyle/>
                    <a:p>
                      <a:r>
                        <a:rPr lang="en-US" sz="1600" dirty="0">
                          <a:solidFill>
                            <a:srgbClr val="15193F"/>
                          </a:solidFill>
                          <a:latin typeface="Century Gothic" panose="020B0502020202020204" pitchFamily="34" charset="0"/>
                        </a:rPr>
                        <a:t>Home Equity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$30,000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10%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$250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3032468"/>
                  </a:ext>
                </a:extLst>
              </a:tr>
              <a:tr h="457200">
                <a:tc>
                  <a:txBody>
                    <a:bodyPr/>
                    <a:lstStyle/>
                    <a:p>
                      <a:r>
                        <a:rPr lang="en-US" sz="1600" dirty="0">
                          <a:solidFill>
                            <a:srgbClr val="15193F"/>
                          </a:solidFill>
                          <a:latin typeface="Century Gothic" panose="020B0502020202020204" pitchFamily="34" charset="0"/>
                        </a:rPr>
                        <a:t>Student Loan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$11,000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7.4%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$130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556612"/>
                  </a:ext>
                </a:extLst>
              </a:tr>
              <a:tr h="569494">
                <a:tc>
                  <a:txBody>
                    <a:bodyPr/>
                    <a:lstStyle/>
                    <a:p>
                      <a:r>
                        <a:rPr lang="en-US" sz="1600" dirty="0">
                          <a:solidFill>
                            <a:srgbClr val="15193F"/>
                          </a:solidFill>
                          <a:latin typeface="Century Gothic" panose="020B0502020202020204" pitchFamily="34" charset="0"/>
                        </a:rPr>
                        <a:t>Car Loan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$15,000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2.9%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$350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883078"/>
                  </a:ext>
                </a:extLst>
              </a:tr>
              <a:tr h="593558">
                <a:tc>
                  <a:txBody>
                    <a:bodyPr/>
                    <a:lstStyle/>
                    <a:p>
                      <a:r>
                        <a:rPr lang="en-US" sz="1600" dirty="0">
                          <a:solidFill>
                            <a:srgbClr val="15193F"/>
                          </a:solidFill>
                          <a:latin typeface="Century Gothic" panose="020B0502020202020204" pitchFamily="34" charset="0"/>
                        </a:rPr>
                        <a:t>Credit Card #1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$1,500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1.9%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6770390"/>
                  </a:ext>
                </a:extLst>
              </a:tr>
              <a:tr h="635886">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total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$840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$200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3323667"/>
                  </a:ext>
                </a:extLst>
              </a:tr>
            </a:tbl>
          </a:graphicData>
        </a:graphic>
      </p:graphicFrame>
      <p:sp>
        <p:nvSpPr>
          <p:cNvPr id="4" name="Text Placeholder 4">
            <a:extLst>
              <a:ext uri="{FF2B5EF4-FFF2-40B4-BE49-F238E27FC236}">
                <a16:creationId xmlns:a16="http://schemas.microsoft.com/office/drawing/2014/main" id="{91885E6F-E415-6EC8-7A09-026EE6746AD6}"/>
              </a:ext>
            </a:extLst>
          </p:cNvPr>
          <p:cNvSpPr txBox="1">
            <a:spLocks/>
          </p:cNvSpPr>
          <p:nvPr/>
        </p:nvSpPr>
        <p:spPr>
          <a:xfrm>
            <a:off x="335636" y="919732"/>
            <a:ext cx="5157788"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9D8F3B"/>
                </a:solidFill>
                <a:latin typeface="Desyrel"/>
              </a:rPr>
              <a:t>snowball</a:t>
            </a:r>
          </a:p>
        </p:txBody>
      </p:sp>
      <p:sp>
        <p:nvSpPr>
          <p:cNvPr id="6" name="Text Placeholder 6">
            <a:extLst>
              <a:ext uri="{FF2B5EF4-FFF2-40B4-BE49-F238E27FC236}">
                <a16:creationId xmlns:a16="http://schemas.microsoft.com/office/drawing/2014/main" id="{3CC9F2F4-11E6-8E26-1442-F7C828459E34}"/>
              </a:ext>
            </a:extLst>
          </p:cNvPr>
          <p:cNvSpPr txBox="1">
            <a:spLocks/>
          </p:cNvSpPr>
          <p:nvPr/>
        </p:nvSpPr>
        <p:spPr>
          <a:xfrm>
            <a:off x="6096000" y="919732"/>
            <a:ext cx="51831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9D8F3B"/>
                </a:solidFill>
                <a:latin typeface="Desyrel"/>
              </a:rPr>
              <a:t>avalanche</a:t>
            </a:r>
          </a:p>
        </p:txBody>
      </p:sp>
      <p:sp>
        <p:nvSpPr>
          <p:cNvPr id="3" name="TextBox 18">
            <a:extLst>
              <a:ext uri="{FF2B5EF4-FFF2-40B4-BE49-F238E27FC236}">
                <a16:creationId xmlns:a16="http://schemas.microsoft.com/office/drawing/2014/main" id="{ED2D4F41-D394-FC3B-C101-0EA87ABC7C50}"/>
              </a:ext>
            </a:extLst>
          </p:cNvPr>
          <p:cNvSpPr txBox="1"/>
          <p:nvPr/>
        </p:nvSpPr>
        <p:spPr>
          <a:xfrm>
            <a:off x="302518" y="5179845"/>
            <a:ext cx="1444653" cy="135358"/>
          </a:xfrm>
          <a:prstGeom prst="rect">
            <a:avLst/>
          </a:prstGeom>
        </p:spPr>
        <p:txBody>
          <a:bodyPr lIns="0" tIns="0" rIns="0" bIns="0" rtlCol="0" anchor="t">
            <a:spAutoFit/>
          </a:bodyPr>
          <a:lstStyle/>
          <a:p>
            <a:pPr>
              <a:lnSpc>
                <a:spcPts val="1075"/>
              </a:lnSpc>
            </a:pPr>
            <a:r>
              <a:rPr lang="en-US" sz="767" dirty="0">
                <a:solidFill>
                  <a:srgbClr val="15193F"/>
                </a:solidFill>
                <a:latin typeface="Desyrel"/>
              </a:rPr>
              <a:t>*for illustrative purposes only.</a:t>
            </a:r>
          </a:p>
        </p:txBody>
      </p:sp>
    </p:spTree>
    <p:extLst>
      <p:ext uri="{BB962C8B-B14F-4D97-AF65-F5344CB8AC3E}">
        <p14:creationId xmlns:p14="http://schemas.microsoft.com/office/powerpoint/2010/main" val="314454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17C6-0DD7-506C-A1AE-DFEA24376C8B}"/>
              </a:ext>
            </a:extLst>
          </p:cNvPr>
          <p:cNvSpPr>
            <a:spLocks noGrp="1"/>
          </p:cNvSpPr>
          <p:nvPr>
            <p:ph type="ctrTitle"/>
          </p:nvPr>
        </p:nvSpPr>
        <p:spPr>
          <a:xfrm>
            <a:off x="1985554" y="189086"/>
            <a:ext cx="9368246" cy="556956"/>
          </a:xfrm>
        </p:spPr>
        <p:txBody>
          <a:bodyPr/>
          <a:lstStyle/>
          <a:p>
            <a:r>
              <a:rPr lang="en-US" dirty="0"/>
              <a:t>step 5:  roll payments as debts pay off</a:t>
            </a:r>
          </a:p>
        </p:txBody>
      </p:sp>
      <p:graphicFrame>
        <p:nvGraphicFramePr>
          <p:cNvPr id="8" name="Table 7">
            <a:extLst>
              <a:ext uri="{FF2B5EF4-FFF2-40B4-BE49-F238E27FC236}">
                <a16:creationId xmlns:a16="http://schemas.microsoft.com/office/drawing/2014/main" id="{62A48B00-0D85-6B85-30E3-2B5CBA0D938F}"/>
              </a:ext>
            </a:extLst>
          </p:cNvPr>
          <p:cNvGraphicFramePr>
            <a:graphicFrameLocks noGrp="1"/>
          </p:cNvGraphicFramePr>
          <p:nvPr>
            <p:extLst>
              <p:ext uri="{D42A27DB-BD31-4B8C-83A1-F6EECF244321}">
                <p14:modId xmlns:p14="http://schemas.microsoft.com/office/powerpoint/2010/main" val="3824749378"/>
              </p:ext>
            </p:extLst>
          </p:nvPr>
        </p:nvGraphicFramePr>
        <p:xfrm>
          <a:off x="339136" y="1297943"/>
          <a:ext cx="5281533" cy="3728591"/>
        </p:xfrm>
        <a:graphic>
          <a:graphicData uri="http://schemas.openxmlformats.org/drawingml/2006/table">
            <a:tbl>
              <a:tblPr firstRow="1" bandRow="1">
                <a:tableStyleId>{D7AC3CCA-C797-4891-BE02-D94E43425B78}</a:tableStyleId>
              </a:tblPr>
              <a:tblGrid>
                <a:gridCol w="1728302">
                  <a:extLst>
                    <a:ext uri="{9D8B030D-6E8A-4147-A177-3AD203B41FA5}">
                      <a16:colId xmlns:a16="http://schemas.microsoft.com/office/drawing/2014/main" val="4032012385"/>
                    </a:ext>
                  </a:extLst>
                </a:gridCol>
                <a:gridCol w="1007763">
                  <a:extLst>
                    <a:ext uri="{9D8B030D-6E8A-4147-A177-3AD203B41FA5}">
                      <a16:colId xmlns:a16="http://schemas.microsoft.com/office/drawing/2014/main" val="4098798049"/>
                    </a:ext>
                  </a:extLst>
                </a:gridCol>
                <a:gridCol w="762000">
                  <a:extLst>
                    <a:ext uri="{9D8B030D-6E8A-4147-A177-3AD203B41FA5}">
                      <a16:colId xmlns:a16="http://schemas.microsoft.com/office/drawing/2014/main" val="790215169"/>
                    </a:ext>
                  </a:extLst>
                </a:gridCol>
                <a:gridCol w="1098884">
                  <a:extLst>
                    <a:ext uri="{9D8B030D-6E8A-4147-A177-3AD203B41FA5}">
                      <a16:colId xmlns:a16="http://schemas.microsoft.com/office/drawing/2014/main" val="1081453197"/>
                    </a:ext>
                  </a:extLst>
                </a:gridCol>
                <a:gridCol w="684584">
                  <a:extLst>
                    <a:ext uri="{9D8B030D-6E8A-4147-A177-3AD203B41FA5}">
                      <a16:colId xmlns:a16="http://schemas.microsoft.com/office/drawing/2014/main" val="1404730620"/>
                    </a:ext>
                  </a:extLst>
                </a:gridCol>
              </a:tblGrid>
              <a:tr h="652458">
                <a:tc>
                  <a:txBody>
                    <a:bodyPr/>
                    <a:lstStyle/>
                    <a:p>
                      <a:r>
                        <a:rPr lang="en-US" sz="1600" dirty="0">
                          <a:solidFill>
                            <a:srgbClr val="15193F"/>
                          </a:solidFill>
                          <a:latin typeface="Century Gothic" panose="020B0502020202020204" pitchFamily="34" charset="0"/>
                        </a:rPr>
                        <a:t>Debt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a:solidFill>
                            <a:srgbClr val="15193F"/>
                          </a:solidFill>
                          <a:latin typeface="Century Gothic" panose="020B0502020202020204" pitchFamily="34" charset="0"/>
                        </a:rPr>
                        <a:t>Balance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Rate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Minimum Payment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Extra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921953"/>
                  </a:ext>
                </a:extLst>
              </a:tr>
              <a:tr h="466104">
                <a:tc>
                  <a:txBody>
                    <a:bodyPr/>
                    <a:lstStyle/>
                    <a:p>
                      <a:r>
                        <a:rPr lang="en-US" sz="1600" b="0" dirty="0">
                          <a:solidFill>
                            <a:srgbClr val="15193F"/>
                          </a:solidFill>
                          <a:latin typeface="Century Gothic" panose="020B0502020202020204" pitchFamily="34" charset="0"/>
                        </a:rPr>
                        <a:t>Credit Card #1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1.9%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b="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b="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3670770"/>
                  </a:ext>
                </a:extLst>
              </a:tr>
              <a:tr h="502600">
                <a:tc>
                  <a:txBody>
                    <a:bodyPr/>
                    <a:lstStyle/>
                    <a:p>
                      <a:r>
                        <a:rPr lang="en-US" sz="1600" b="1" dirty="0">
                          <a:solidFill>
                            <a:schemeClr val="bg1"/>
                          </a:solidFill>
                          <a:latin typeface="Century Gothic" panose="020B0502020202020204" pitchFamily="34" charset="0"/>
                        </a:rPr>
                        <a:t>Credit Card #2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$6,000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15.9%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$80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$230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extLst>
                  <a:ext uri="{0D108BD9-81ED-4DB2-BD59-A6C34878D82A}">
                    <a16:rowId xmlns:a16="http://schemas.microsoft.com/office/drawing/2014/main" val="1763476377"/>
                  </a:ext>
                </a:extLst>
              </a:tr>
              <a:tr h="444848">
                <a:tc>
                  <a:txBody>
                    <a:bodyPr/>
                    <a:lstStyle/>
                    <a:p>
                      <a:r>
                        <a:rPr lang="en-US" sz="1600" dirty="0">
                          <a:solidFill>
                            <a:srgbClr val="15193F"/>
                          </a:solidFill>
                          <a:latin typeface="Century Gothic" panose="020B0502020202020204" pitchFamily="34" charset="0"/>
                        </a:rPr>
                        <a:t>Student Loan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$11,000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7.4%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$130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556612"/>
                  </a:ext>
                </a:extLst>
              </a:tr>
              <a:tr h="497305">
                <a:tc>
                  <a:txBody>
                    <a:bodyPr/>
                    <a:lstStyle/>
                    <a:p>
                      <a:r>
                        <a:rPr lang="en-US" sz="1600" dirty="0">
                          <a:solidFill>
                            <a:srgbClr val="15193F"/>
                          </a:solidFill>
                          <a:latin typeface="Century Gothic" panose="020B0502020202020204" pitchFamily="34" charset="0"/>
                        </a:rPr>
                        <a:t>Car Loan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$15,000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2.9%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$350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883078"/>
                  </a:ext>
                </a:extLst>
              </a:tr>
              <a:tr h="529390">
                <a:tc>
                  <a:txBody>
                    <a:bodyPr/>
                    <a:lstStyle/>
                    <a:p>
                      <a:r>
                        <a:rPr lang="en-US" sz="1600" dirty="0">
                          <a:solidFill>
                            <a:srgbClr val="15193F"/>
                          </a:solidFill>
                          <a:latin typeface="Century Gothic" panose="020B0502020202020204" pitchFamily="34" charset="0"/>
                        </a:rPr>
                        <a:t>Home Equity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$30,000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10%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$250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8887909"/>
                  </a:ext>
                </a:extLst>
              </a:tr>
              <a:tr h="635886">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600" b="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total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$810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$230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316600"/>
                  </a:ext>
                </a:extLst>
              </a:tr>
            </a:tbl>
          </a:graphicData>
        </a:graphic>
      </p:graphicFrame>
      <p:graphicFrame>
        <p:nvGraphicFramePr>
          <p:cNvPr id="9" name="Table 8">
            <a:extLst>
              <a:ext uri="{FF2B5EF4-FFF2-40B4-BE49-F238E27FC236}">
                <a16:creationId xmlns:a16="http://schemas.microsoft.com/office/drawing/2014/main" id="{316DC5EC-D45F-B645-F447-178EBBF1D3C5}"/>
              </a:ext>
            </a:extLst>
          </p:cNvPr>
          <p:cNvGraphicFramePr>
            <a:graphicFrameLocks noGrp="1"/>
          </p:cNvGraphicFramePr>
          <p:nvPr>
            <p:extLst>
              <p:ext uri="{D42A27DB-BD31-4B8C-83A1-F6EECF244321}">
                <p14:modId xmlns:p14="http://schemas.microsoft.com/office/powerpoint/2010/main" val="1186465743"/>
              </p:ext>
            </p:extLst>
          </p:nvPr>
        </p:nvGraphicFramePr>
        <p:xfrm>
          <a:off x="6347447" y="1297943"/>
          <a:ext cx="5342908" cy="3736985"/>
        </p:xfrm>
        <a:graphic>
          <a:graphicData uri="http://schemas.openxmlformats.org/drawingml/2006/table">
            <a:tbl>
              <a:tblPr firstRow="1" bandRow="1">
                <a:tableStyleId>{D7AC3CCA-C797-4891-BE02-D94E43425B78}</a:tableStyleId>
              </a:tblPr>
              <a:tblGrid>
                <a:gridCol w="1737349">
                  <a:extLst>
                    <a:ext uri="{9D8B030D-6E8A-4147-A177-3AD203B41FA5}">
                      <a16:colId xmlns:a16="http://schemas.microsoft.com/office/drawing/2014/main" val="4032012385"/>
                    </a:ext>
                  </a:extLst>
                </a:gridCol>
                <a:gridCol w="1014282">
                  <a:extLst>
                    <a:ext uri="{9D8B030D-6E8A-4147-A177-3AD203B41FA5}">
                      <a16:colId xmlns:a16="http://schemas.microsoft.com/office/drawing/2014/main" val="4098798049"/>
                    </a:ext>
                  </a:extLst>
                </a:gridCol>
                <a:gridCol w="770855">
                  <a:extLst>
                    <a:ext uri="{9D8B030D-6E8A-4147-A177-3AD203B41FA5}">
                      <a16:colId xmlns:a16="http://schemas.microsoft.com/office/drawing/2014/main" val="790215169"/>
                    </a:ext>
                  </a:extLst>
                </a:gridCol>
                <a:gridCol w="1152226">
                  <a:extLst>
                    <a:ext uri="{9D8B030D-6E8A-4147-A177-3AD203B41FA5}">
                      <a16:colId xmlns:a16="http://schemas.microsoft.com/office/drawing/2014/main" val="1081453197"/>
                    </a:ext>
                  </a:extLst>
                </a:gridCol>
                <a:gridCol w="668196">
                  <a:extLst>
                    <a:ext uri="{9D8B030D-6E8A-4147-A177-3AD203B41FA5}">
                      <a16:colId xmlns:a16="http://schemas.microsoft.com/office/drawing/2014/main" val="3314774156"/>
                    </a:ext>
                  </a:extLst>
                </a:gridCol>
              </a:tblGrid>
              <a:tr h="652458">
                <a:tc>
                  <a:txBody>
                    <a:bodyPr/>
                    <a:lstStyle/>
                    <a:p>
                      <a:r>
                        <a:rPr lang="en-US" sz="1600" dirty="0">
                          <a:solidFill>
                            <a:srgbClr val="15193F"/>
                          </a:solidFill>
                          <a:latin typeface="Century Gothic" panose="020B0502020202020204" pitchFamily="34" charset="0"/>
                        </a:rPr>
                        <a:t>Debt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Balance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a:solidFill>
                            <a:srgbClr val="15193F"/>
                          </a:solidFill>
                          <a:latin typeface="Century Gothic" panose="020B0502020202020204" pitchFamily="34" charset="0"/>
                        </a:rPr>
                        <a:t>Rate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Minimum Payment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Extra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921953"/>
                  </a:ext>
                </a:extLst>
              </a:tr>
              <a:tr h="483483">
                <a:tc>
                  <a:txBody>
                    <a:bodyPr/>
                    <a:lstStyle/>
                    <a:p>
                      <a:r>
                        <a:rPr lang="en-US" sz="1600" b="0" dirty="0">
                          <a:solidFill>
                            <a:srgbClr val="15193F"/>
                          </a:solidFill>
                          <a:latin typeface="Century Gothic" panose="020B0502020202020204" pitchFamily="34" charset="0"/>
                        </a:rPr>
                        <a:t>Credit Card #2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15.9%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b="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b="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3476377"/>
                  </a:ext>
                </a:extLst>
              </a:tr>
              <a:tr h="481263">
                <a:tc>
                  <a:txBody>
                    <a:bodyPr/>
                    <a:lstStyle/>
                    <a:p>
                      <a:r>
                        <a:rPr lang="en-US" sz="1600" b="1" dirty="0">
                          <a:solidFill>
                            <a:schemeClr val="bg1"/>
                          </a:solidFill>
                          <a:latin typeface="Century Gothic" panose="020B0502020202020204" pitchFamily="34" charset="0"/>
                        </a:rPr>
                        <a:t>Home Equity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$30,000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10%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$250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tc>
                  <a:txBody>
                    <a:bodyPr/>
                    <a:lstStyle/>
                    <a:p>
                      <a:r>
                        <a:rPr lang="en-US" sz="1600" b="1" dirty="0">
                          <a:solidFill>
                            <a:schemeClr val="bg1"/>
                          </a:solidFill>
                          <a:latin typeface="Century Gothic" panose="020B0502020202020204" pitchFamily="34" charset="0"/>
                        </a:rPr>
                        <a:t>$280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D8F3B"/>
                    </a:solidFill>
                  </a:tcPr>
                </a:tc>
                <a:extLst>
                  <a:ext uri="{0D108BD9-81ED-4DB2-BD59-A6C34878D82A}">
                    <a16:rowId xmlns:a16="http://schemas.microsoft.com/office/drawing/2014/main" val="2383032468"/>
                  </a:ext>
                </a:extLst>
              </a:tr>
              <a:tr h="465221">
                <a:tc>
                  <a:txBody>
                    <a:bodyPr/>
                    <a:lstStyle/>
                    <a:p>
                      <a:r>
                        <a:rPr lang="en-US" sz="1600" dirty="0">
                          <a:solidFill>
                            <a:srgbClr val="15193F"/>
                          </a:solidFill>
                          <a:latin typeface="Century Gothic" panose="020B0502020202020204" pitchFamily="34" charset="0"/>
                        </a:rPr>
                        <a:t>Student Loan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$11,000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7.4%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$130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556612"/>
                  </a:ext>
                </a:extLst>
              </a:tr>
              <a:tr h="497305">
                <a:tc>
                  <a:txBody>
                    <a:bodyPr/>
                    <a:lstStyle/>
                    <a:p>
                      <a:r>
                        <a:rPr lang="en-US" sz="1600" dirty="0">
                          <a:solidFill>
                            <a:srgbClr val="15193F"/>
                          </a:solidFill>
                          <a:latin typeface="Century Gothic" panose="020B0502020202020204" pitchFamily="34" charset="0"/>
                        </a:rPr>
                        <a:t>Car Loan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$15,000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2.9%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$350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883078"/>
                  </a:ext>
                </a:extLst>
              </a:tr>
              <a:tr h="521369">
                <a:tc>
                  <a:txBody>
                    <a:bodyPr/>
                    <a:lstStyle/>
                    <a:p>
                      <a:r>
                        <a:rPr lang="en-US" sz="1600" dirty="0">
                          <a:solidFill>
                            <a:srgbClr val="15193F"/>
                          </a:solidFill>
                          <a:latin typeface="Century Gothic" panose="020B0502020202020204" pitchFamily="34" charset="0"/>
                        </a:rPr>
                        <a:t>Credit Card #1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$1,500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1.9%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$30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6770390"/>
                  </a:ext>
                </a:extLst>
              </a:tr>
              <a:tr h="635886">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600" dirty="0">
                        <a:solidFill>
                          <a:srgbClr val="15193F"/>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b="0" dirty="0">
                          <a:solidFill>
                            <a:srgbClr val="15193F"/>
                          </a:solidFill>
                          <a:latin typeface="Century Gothic" panose="020B0502020202020204" pitchFamily="34" charset="0"/>
                        </a:rPr>
                        <a:t>total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$760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dirty="0">
                          <a:solidFill>
                            <a:srgbClr val="15193F"/>
                          </a:solidFill>
                          <a:latin typeface="Century Gothic" panose="020B0502020202020204" pitchFamily="34" charset="0"/>
                        </a:rPr>
                        <a:t>$280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9031959"/>
                  </a:ext>
                </a:extLst>
              </a:tr>
            </a:tbl>
          </a:graphicData>
        </a:graphic>
      </p:graphicFrame>
      <p:sp>
        <p:nvSpPr>
          <p:cNvPr id="4" name="Text Placeholder 4">
            <a:extLst>
              <a:ext uri="{FF2B5EF4-FFF2-40B4-BE49-F238E27FC236}">
                <a16:creationId xmlns:a16="http://schemas.microsoft.com/office/drawing/2014/main" id="{C7F65C8E-B307-1D90-8938-3F3B4EC34C93}"/>
              </a:ext>
            </a:extLst>
          </p:cNvPr>
          <p:cNvSpPr txBox="1">
            <a:spLocks/>
          </p:cNvSpPr>
          <p:nvPr/>
        </p:nvSpPr>
        <p:spPr>
          <a:xfrm>
            <a:off x="324563" y="746042"/>
            <a:ext cx="5157788"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9D8F3B"/>
                </a:solidFill>
                <a:latin typeface="Desyrel"/>
              </a:rPr>
              <a:t>snowball</a:t>
            </a:r>
          </a:p>
        </p:txBody>
      </p:sp>
      <p:sp>
        <p:nvSpPr>
          <p:cNvPr id="6" name="Text Placeholder 6">
            <a:extLst>
              <a:ext uri="{FF2B5EF4-FFF2-40B4-BE49-F238E27FC236}">
                <a16:creationId xmlns:a16="http://schemas.microsoft.com/office/drawing/2014/main" id="{7EEDB87B-C1BD-C5DB-2005-D71CEDCE65A2}"/>
              </a:ext>
            </a:extLst>
          </p:cNvPr>
          <p:cNvSpPr txBox="1">
            <a:spLocks/>
          </p:cNvSpPr>
          <p:nvPr/>
        </p:nvSpPr>
        <p:spPr>
          <a:xfrm>
            <a:off x="6313907" y="746042"/>
            <a:ext cx="51831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9D8F3B"/>
                </a:solidFill>
                <a:latin typeface="Desyrel"/>
              </a:rPr>
              <a:t>avalanche</a:t>
            </a:r>
          </a:p>
        </p:txBody>
      </p:sp>
      <p:sp>
        <p:nvSpPr>
          <p:cNvPr id="3" name="TextBox 18">
            <a:extLst>
              <a:ext uri="{FF2B5EF4-FFF2-40B4-BE49-F238E27FC236}">
                <a16:creationId xmlns:a16="http://schemas.microsoft.com/office/drawing/2014/main" id="{157F9725-60C7-B783-0573-EA969CD28B4F}"/>
              </a:ext>
            </a:extLst>
          </p:cNvPr>
          <p:cNvSpPr txBox="1"/>
          <p:nvPr/>
        </p:nvSpPr>
        <p:spPr>
          <a:xfrm>
            <a:off x="302518" y="5179845"/>
            <a:ext cx="1444653" cy="135358"/>
          </a:xfrm>
          <a:prstGeom prst="rect">
            <a:avLst/>
          </a:prstGeom>
        </p:spPr>
        <p:txBody>
          <a:bodyPr lIns="0" tIns="0" rIns="0" bIns="0" rtlCol="0" anchor="t">
            <a:spAutoFit/>
          </a:bodyPr>
          <a:lstStyle/>
          <a:p>
            <a:pPr>
              <a:lnSpc>
                <a:spcPts val="1075"/>
              </a:lnSpc>
            </a:pPr>
            <a:r>
              <a:rPr lang="en-US" sz="767" dirty="0">
                <a:solidFill>
                  <a:srgbClr val="15193F"/>
                </a:solidFill>
                <a:latin typeface="Desyrel"/>
              </a:rPr>
              <a:t>*for illustrative purposes only.</a:t>
            </a:r>
          </a:p>
        </p:txBody>
      </p:sp>
    </p:spTree>
    <p:extLst>
      <p:ext uri="{BB962C8B-B14F-4D97-AF65-F5344CB8AC3E}">
        <p14:creationId xmlns:p14="http://schemas.microsoft.com/office/powerpoint/2010/main" val="1223390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97221" y="286619"/>
            <a:ext cx="3255288" cy="6284763"/>
          </a:xfrm>
          <a:custGeom>
            <a:avLst/>
            <a:gdLst/>
            <a:ahLst/>
            <a:cxnLst/>
            <a:rect l="l" t="t" r="r" b="b"/>
            <a:pathLst>
              <a:path w="4882932" h="9427145">
                <a:moveTo>
                  <a:pt x="0" y="0"/>
                </a:moveTo>
                <a:lnTo>
                  <a:pt x="4882932" y="0"/>
                </a:lnTo>
                <a:lnTo>
                  <a:pt x="4882932" y="9427146"/>
                </a:lnTo>
                <a:lnTo>
                  <a:pt x="0" y="9427146"/>
                </a:lnTo>
                <a:lnTo>
                  <a:pt x="0" y="0"/>
                </a:lnTo>
                <a:close/>
              </a:path>
            </a:pathLst>
          </a:custGeom>
          <a:blipFill>
            <a:blip r:embed="rId2"/>
            <a:stretch>
              <a:fillRect l="-14314" r="-14314"/>
            </a:stretch>
          </a:blipFill>
        </p:spPr>
        <p:txBody>
          <a:bodyPr/>
          <a:lstStyle/>
          <a:p>
            <a:endParaRPr lang="en-US" sz="1200"/>
          </a:p>
        </p:txBody>
      </p:sp>
      <p:grpSp>
        <p:nvGrpSpPr>
          <p:cNvPr id="3" name="Group 3"/>
          <p:cNvGrpSpPr/>
          <p:nvPr/>
        </p:nvGrpSpPr>
        <p:grpSpPr>
          <a:xfrm>
            <a:off x="3892205" y="0"/>
            <a:ext cx="4407591" cy="3299114"/>
            <a:chOff x="0" y="0"/>
            <a:chExt cx="2411852" cy="1805288"/>
          </a:xfrm>
        </p:grpSpPr>
        <p:sp>
          <p:nvSpPr>
            <p:cNvPr id="4" name="Freeform 4"/>
            <p:cNvSpPr/>
            <p:nvPr/>
          </p:nvSpPr>
          <p:spPr>
            <a:xfrm>
              <a:off x="0" y="0"/>
              <a:ext cx="2411851" cy="1805288"/>
            </a:xfrm>
            <a:custGeom>
              <a:avLst/>
              <a:gdLst/>
              <a:ahLst/>
              <a:cxnLst/>
              <a:rect l="l" t="t" r="r" b="b"/>
              <a:pathLst>
                <a:path w="2411851" h="1805288">
                  <a:moveTo>
                    <a:pt x="0" y="0"/>
                  </a:moveTo>
                  <a:lnTo>
                    <a:pt x="2411851" y="0"/>
                  </a:lnTo>
                  <a:lnTo>
                    <a:pt x="2411851" y="1805288"/>
                  </a:lnTo>
                  <a:lnTo>
                    <a:pt x="0" y="1805288"/>
                  </a:lnTo>
                  <a:close/>
                </a:path>
              </a:pathLst>
            </a:custGeom>
            <a:solidFill>
              <a:srgbClr val="2F5D8F"/>
            </a:solidFill>
          </p:spPr>
          <p:txBody>
            <a:bodyPr/>
            <a:lstStyle/>
            <a:p>
              <a:endParaRPr lang="en-US" sz="1200"/>
            </a:p>
          </p:txBody>
        </p:sp>
      </p:grpSp>
      <p:sp>
        <p:nvSpPr>
          <p:cNvPr id="5" name="Freeform 5"/>
          <p:cNvSpPr/>
          <p:nvPr/>
        </p:nvSpPr>
        <p:spPr>
          <a:xfrm>
            <a:off x="314200" y="286619"/>
            <a:ext cx="3255288" cy="6284763"/>
          </a:xfrm>
          <a:custGeom>
            <a:avLst/>
            <a:gdLst/>
            <a:ahLst/>
            <a:cxnLst/>
            <a:rect l="l" t="t" r="r" b="b"/>
            <a:pathLst>
              <a:path w="4882932" h="9427145">
                <a:moveTo>
                  <a:pt x="0" y="0"/>
                </a:moveTo>
                <a:lnTo>
                  <a:pt x="4882931" y="0"/>
                </a:lnTo>
                <a:lnTo>
                  <a:pt x="4882931" y="9427146"/>
                </a:lnTo>
                <a:lnTo>
                  <a:pt x="0" y="9427146"/>
                </a:lnTo>
                <a:lnTo>
                  <a:pt x="0" y="0"/>
                </a:lnTo>
                <a:close/>
              </a:path>
            </a:pathLst>
          </a:custGeom>
          <a:blipFill>
            <a:blip r:embed="rId3"/>
            <a:stretch>
              <a:fillRect l="-122131" r="-49788"/>
            </a:stretch>
          </a:blipFill>
        </p:spPr>
        <p:txBody>
          <a:bodyPr/>
          <a:lstStyle/>
          <a:p>
            <a:endParaRPr lang="en-US" sz="1200"/>
          </a:p>
        </p:txBody>
      </p:sp>
      <p:grpSp>
        <p:nvGrpSpPr>
          <p:cNvPr id="6" name="Group 6"/>
          <p:cNvGrpSpPr/>
          <p:nvPr/>
        </p:nvGrpSpPr>
        <p:grpSpPr>
          <a:xfrm>
            <a:off x="8597221" y="286619"/>
            <a:ext cx="3255288" cy="6284763"/>
            <a:chOff x="0" y="0"/>
            <a:chExt cx="1781307" cy="3439048"/>
          </a:xfrm>
        </p:grpSpPr>
        <p:sp>
          <p:nvSpPr>
            <p:cNvPr id="7" name="Freeform 7"/>
            <p:cNvSpPr/>
            <p:nvPr/>
          </p:nvSpPr>
          <p:spPr>
            <a:xfrm>
              <a:off x="0" y="0"/>
              <a:ext cx="1781307" cy="3439048"/>
            </a:xfrm>
            <a:custGeom>
              <a:avLst/>
              <a:gdLst/>
              <a:ahLst/>
              <a:cxnLst/>
              <a:rect l="l" t="t" r="r" b="b"/>
              <a:pathLst>
                <a:path w="1781307" h="3439048">
                  <a:moveTo>
                    <a:pt x="0" y="0"/>
                  </a:moveTo>
                  <a:lnTo>
                    <a:pt x="1781307" y="0"/>
                  </a:lnTo>
                  <a:lnTo>
                    <a:pt x="1781307" y="3439048"/>
                  </a:lnTo>
                  <a:lnTo>
                    <a:pt x="0" y="3439048"/>
                  </a:lnTo>
                  <a:close/>
                </a:path>
              </a:pathLst>
            </a:custGeom>
            <a:solidFill>
              <a:srgbClr val="2F5D8F">
                <a:alpha val="40000"/>
              </a:srgbClr>
            </a:solidFill>
          </p:spPr>
          <p:txBody>
            <a:bodyPr/>
            <a:lstStyle/>
            <a:p>
              <a:endParaRPr lang="en-US" sz="1200"/>
            </a:p>
          </p:txBody>
        </p:sp>
      </p:grpSp>
      <p:grpSp>
        <p:nvGrpSpPr>
          <p:cNvPr id="8" name="Group 8"/>
          <p:cNvGrpSpPr/>
          <p:nvPr/>
        </p:nvGrpSpPr>
        <p:grpSpPr>
          <a:xfrm>
            <a:off x="314200" y="286619"/>
            <a:ext cx="3255288" cy="6284763"/>
            <a:chOff x="0" y="0"/>
            <a:chExt cx="1781307" cy="3439048"/>
          </a:xfrm>
        </p:grpSpPr>
        <p:sp>
          <p:nvSpPr>
            <p:cNvPr id="9" name="Freeform 9"/>
            <p:cNvSpPr/>
            <p:nvPr/>
          </p:nvSpPr>
          <p:spPr>
            <a:xfrm>
              <a:off x="0" y="0"/>
              <a:ext cx="1781307" cy="3439048"/>
            </a:xfrm>
            <a:custGeom>
              <a:avLst/>
              <a:gdLst/>
              <a:ahLst/>
              <a:cxnLst/>
              <a:rect l="l" t="t" r="r" b="b"/>
              <a:pathLst>
                <a:path w="1781307" h="3439048">
                  <a:moveTo>
                    <a:pt x="0" y="0"/>
                  </a:moveTo>
                  <a:lnTo>
                    <a:pt x="1781307" y="0"/>
                  </a:lnTo>
                  <a:lnTo>
                    <a:pt x="1781307" y="3439048"/>
                  </a:lnTo>
                  <a:lnTo>
                    <a:pt x="0" y="3439048"/>
                  </a:lnTo>
                  <a:close/>
                </a:path>
              </a:pathLst>
            </a:custGeom>
            <a:solidFill>
              <a:srgbClr val="2F5D8F">
                <a:alpha val="40000"/>
              </a:srgbClr>
            </a:solidFill>
          </p:spPr>
          <p:txBody>
            <a:bodyPr/>
            <a:lstStyle/>
            <a:p>
              <a:endParaRPr lang="en-US" sz="1200"/>
            </a:p>
          </p:txBody>
        </p:sp>
      </p:grpSp>
      <p:grpSp>
        <p:nvGrpSpPr>
          <p:cNvPr id="10" name="Group 10"/>
          <p:cNvGrpSpPr/>
          <p:nvPr/>
        </p:nvGrpSpPr>
        <p:grpSpPr>
          <a:xfrm rot="5400000">
            <a:off x="3296436" y="1419890"/>
            <a:ext cx="876335" cy="589220"/>
            <a:chOff x="0" y="0"/>
            <a:chExt cx="1930400" cy="1297940"/>
          </a:xfrm>
        </p:grpSpPr>
        <p:sp>
          <p:nvSpPr>
            <p:cNvPr id="11" name="Freeform 11"/>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2F5D8F"/>
            </a:solidFill>
          </p:spPr>
          <p:txBody>
            <a:bodyPr/>
            <a:lstStyle/>
            <a:p>
              <a:endParaRPr lang="en-US" sz="1200"/>
            </a:p>
          </p:txBody>
        </p:sp>
      </p:grpSp>
      <p:grpSp>
        <p:nvGrpSpPr>
          <p:cNvPr id="12" name="Group 12"/>
          <p:cNvGrpSpPr/>
          <p:nvPr/>
        </p:nvGrpSpPr>
        <p:grpSpPr>
          <a:xfrm rot="-10800000">
            <a:off x="3892205" y="3556207"/>
            <a:ext cx="4407591" cy="3301793"/>
            <a:chOff x="0" y="0"/>
            <a:chExt cx="2411852" cy="1806755"/>
          </a:xfrm>
        </p:grpSpPr>
        <p:sp>
          <p:nvSpPr>
            <p:cNvPr id="13" name="Freeform 13"/>
            <p:cNvSpPr/>
            <p:nvPr/>
          </p:nvSpPr>
          <p:spPr>
            <a:xfrm>
              <a:off x="0" y="0"/>
              <a:ext cx="2411851" cy="1806755"/>
            </a:xfrm>
            <a:custGeom>
              <a:avLst/>
              <a:gdLst/>
              <a:ahLst/>
              <a:cxnLst/>
              <a:rect l="l" t="t" r="r" b="b"/>
              <a:pathLst>
                <a:path w="2411851" h="1806755">
                  <a:moveTo>
                    <a:pt x="0" y="0"/>
                  </a:moveTo>
                  <a:lnTo>
                    <a:pt x="2411851" y="0"/>
                  </a:lnTo>
                  <a:lnTo>
                    <a:pt x="2411851" y="1806755"/>
                  </a:lnTo>
                  <a:lnTo>
                    <a:pt x="0" y="1806755"/>
                  </a:lnTo>
                  <a:close/>
                </a:path>
              </a:pathLst>
            </a:custGeom>
            <a:solidFill>
              <a:srgbClr val="15193F"/>
            </a:solidFill>
          </p:spPr>
          <p:txBody>
            <a:bodyPr/>
            <a:lstStyle/>
            <a:p>
              <a:endParaRPr lang="en-US" sz="1200"/>
            </a:p>
          </p:txBody>
        </p:sp>
      </p:grpSp>
      <p:grpSp>
        <p:nvGrpSpPr>
          <p:cNvPr id="14" name="Group 14"/>
          <p:cNvGrpSpPr/>
          <p:nvPr/>
        </p:nvGrpSpPr>
        <p:grpSpPr>
          <a:xfrm rot="-5400000">
            <a:off x="8019230" y="4848890"/>
            <a:ext cx="876335" cy="589220"/>
            <a:chOff x="0" y="0"/>
            <a:chExt cx="1930400" cy="1297940"/>
          </a:xfrm>
        </p:grpSpPr>
        <p:sp>
          <p:nvSpPr>
            <p:cNvPr id="15" name="Freeform 15"/>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15193F"/>
            </a:solidFill>
          </p:spPr>
          <p:txBody>
            <a:bodyPr/>
            <a:lstStyle/>
            <a:p>
              <a:endParaRPr lang="en-US" sz="1200"/>
            </a:p>
          </p:txBody>
        </p:sp>
      </p:grpSp>
      <p:sp>
        <p:nvSpPr>
          <p:cNvPr id="16" name="Freeform 16"/>
          <p:cNvSpPr/>
          <p:nvPr/>
        </p:nvSpPr>
        <p:spPr>
          <a:xfrm>
            <a:off x="9504651" y="5724090"/>
            <a:ext cx="1440428" cy="729817"/>
          </a:xfrm>
          <a:custGeom>
            <a:avLst/>
            <a:gdLst/>
            <a:ahLst/>
            <a:cxnLst/>
            <a:rect l="l" t="t" r="r" b="b"/>
            <a:pathLst>
              <a:path w="2160642" h="1094725">
                <a:moveTo>
                  <a:pt x="0" y="0"/>
                </a:moveTo>
                <a:lnTo>
                  <a:pt x="2160642" y="0"/>
                </a:lnTo>
                <a:lnTo>
                  <a:pt x="2160642" y="1094725"/>
                </a:lnTo>
                <a:lnTo>
                  <a:pt x="0" y="1094725"/>
                </a:lnTo>
                <a:lnTo>
                  <a:pt x="0" y="0"/>
                </a:lnTo>
                <a:close/>
              </a:path>
            </a:pathLst>
          </a:custGeom>
          <a:blipFill>
            <a:blip r:embed="rId4"/>
            <a:stretch>
              <a:fillRect/>
            </a:stretch>
          </a:blipFill>
        </p:spPr>
        <p:txBody>
          <a:bodyPr/>
          <a:lstStyle/>
          <a:p>
            <a:endParaRPr lang="en-US" sz="1200"/>
          </a:p>
        </p:txBody>
      </p:sp>
      <p:sp>
        <p:nvSpPr>
          <p:cNvPr id="17" name="TextBox 17"/>
          <p:cNvSpPr txBox="1"/>
          <p:nvPr/>
        </p:nvSpPr>
        <p:spPr>
          <a:xfrm>
            <a:off x="4352032" y="158699"/>
            <a:ext cx="3487934" cy="348109"/>
          </a:xfrm>
          <a:prstGeom prst="rect">
            <a:avLst/>
          </a:prstGeom>
        </p:spPr>
        <p:txBody>
          <a:bodyPr lIns="0" tIns="0" rIns="0" bIns="0" rtlCol="0" anchor="t">
            <a:spAutoFit/>
          </a:bodyPr>
          <a:lstStyle/>
          <a:p>
            <a:pPr algn="ctr">
              <a:lnSpc>
                <a:spcPts val="2987"/>
              </a:lnSpc>
            </a:pPr>
            <a:r>
              <a:rPr lang="en-US" sz="2133" dirty="0">
                <a:solidFill>
                  <a:srgbClr val="FFFFFF"/>
                </a:solidFill>
                <a:latin typeface="Century Gothic 1"/>
              </a:rPr>
              <a:t>debt avalanche method</a:t>
            </a:r>
          </a:p>
        </p:txBody>
      </p:sp>
      <p:sp>
        <p:nvSpPr>
          <p:cNvPr id="18" name="TextBox 18"/>
          <p:cNvSpPr txBox="1"/>
          <p:nvPr/>
        </p:nvSpPr>
        <p:spPr>
          <a:xfrm>
            <a:off x="4224886" y="594484"/>
            <a:ext cx="3855351" cy="2394310"/>
          </a:xfrm>
          <a:prstGeom prst="rect">
            <a:avLst/>
          </a:prstGeom>
        </p:spPr>
        <p:txBody>
          <a:bodyPr lIns="0" tIns="0" rIns="0" bIns="0" rtlCol="0" anchor="t">
            <a:spAutoFit/>
          </a:bodyPr>
          <a:lstStyle/>
          <a:p>
            <a:pPr marL="287880" lvl="1" indent="-143940">
              <a:lnSpc>
                <a:spcPts val="2133"/>
              </a:lnSpc>
              <a:buFont typeface="Arial"/>
              <a:buChar char="•"/>
            </a:pPr>
            <a:r>
              <a:rPr lang="en-US" sz="1333" b="1" dirty="0">
                <a:solidFill>
                  <a:srgbClr val="FFFFFF"/>
                </a:solidFill>
                <a:latin typeface="Century Gothic" panose="020B0502020202020204" pitchFamily="34" charset="0"/>
              </a:rPr>
              <a:t>pros:</a:t>
            </a:r>
          </a:p>
          <a:p>
            <a:pPr marL="745080" lvl="2" indent="-143940">
              <a:lnSpc>
                <a:spcPts val="2133"/>
              </a:lnSpc>
              <a:buFont typeface="Arial"/>
              <a:buChar char="•"/>
            </a:pPr>
            <a:r>
              <a:rPr lang="en-US" sz="1333" dirty="0">
                <a:solidFill>
                  <a:srgbClr val="FFFFFF"/>
                </a:solidFill>
                <a:latin typeface="Century Gothic" panose="020B0502020202020204" pitchFamily="34" charset="0"/>
              </a:rPr>
              <a:t>save you money in the long run</a:t>
            </a:r>
          </a:p>
          <a:p>
            <a:pPr marL="745080" lvl="2" indent="-143940">
              <a:lnSpc>
                <a:spcPts val="2133"/>
              </a:lnSpc>
              <a:buFont typeface="Arial"/>
              <a:buChar char="•"/>
            </a:pPr>
            <a:r>
              <a:rPr lang="en-US" sz="1333" dirty="0">
                <a:solidFill>
                  <a:srgbClr val="FFFFFF"/>
                </a:solidFill>
                <a:latin typeface="Century Gothic" panose="020B0502020202020204" pitchFamily="34" charset="0"/>
              </a:rPr>
              <a:t>saves you time overall to pay off all your debt</a:t>
            </a:r>
          </a:p>
          <a:p>
            <a:pPr marL="287880" lvl="1" indent="-143940">
              <a:lnSpc>
                <a:spcPts val="2133"/>
              </a:lnSpc>
              <a:buFont typeface="Arial"/>
              <a:buChar char="•"/>
            </a:pPr>
            <a:r>
              <a:rPr lang="en-US" sz="1333" b="1" dirty="0">
                <a:solidFill>
                  <a:srgbClr val="FFFFFF"/>
                </a:solidFill>
                <a:latin typeface="Century Gothic" panose="020B0502020202020204" pitchFamily="34" charset="0"/>
              </a:rPr>
              <a:t>cons:</a:t>
            </a:r>
          </a:p>
          <a:p>
            <a:pPr marL="745080" lvl="2" indent="-143940">
              <a:lnSpc>
                <a:spcPts val="2133"/>
              </a:lnSpc>
              <a:buFont typeface="Arial"/>
              <a:buChar char="•"/>
            </a:pPr>
            <a:r>
              <a:rPr lang="en-US" sz="1333" dirty="0">
                <a:solidFill>
                  <a:srgbClr val="FFFFFF"/>
                </a:solidFill>
                <a:latin typeface="Century Gothic" panose="020B0502020202020204" pitchFamily="34" charset="0"/>
              </a:rPr>
              <a:t>can take a while to see noticeable changes in your debt</a:t>
            </a:r>
          </a:p>
          <a:p>
            <a:pPr marL="745080" lvl="2" indent="-143940">
              <a:lnSpc>
                <a:spcPts val="2133"/>
              </a:lnSpc>
              <a:buFont typeface="Arial"/>
              <a:buChar char="•"/>
            </a:pPr>
            <a:r>
              <a:rPr lang="en-US" sz="1333" dirty="0">
                <a:solidFill>
                  <a:srgbClr val="FFFFFF"/>
                </a:solidFill>
                <a:latin typeface="Century Gothic" panose="020B0502020202020204" pitchFamily="34" charset="0"/>
              </a:rPr>
              <a:t>requires a lot of </a:t>
            </a:r>
            <a:r>
              <a:rPr lang="en-US" sz="1333">
                <a:solidFill>
                  <a:srgbClr val="FFFFFF"/>
                </a:solidFill>
                <a:latin typeface="Century Gothic" panose="020B0502020202020204" pitchFamily="34" charset="0"/>
              </a:rPr>
              <a:t>self discipline </a:t>
            </a:r>
            <a:r>
              <a:rPr lang="en-US" sz="1333" dirty="0">
                <a:solidFill>
                  <a:srgbClr val="FFFFFF"/>
                </a:solidFill>
                <a:latin typeface="Century Gothic" panose="020B0502020202020204" pitchFamily="34" charset="0"/>
              </a:rPr>
              <a:t>to continue to work towards your goals</a:t>
            </a:r>
          </a:p>
        </p:txBody>
      </p:sp>
      <p:sp>
        <p:nvSpPr>
          <p:cNvPr id="19" name="TextBox 19"/>
          <p:cNvSpPr txBox="1"/>
          <p:nvPr/>
        </p:nvSpPr>
        <p:spPr>
          <a:xfrm>
            <a:off x="4565357" y="4050361"/>
            <a:ext cx="3061284" cy="348109"/>
          </a:xfrm>
          <a:prstGeom prst="rect">
            <a:avLst/>
          </a:prstGeom>
        </p:spPr>
        <p:txBody>
          <a:bodyPr lIns="0" tIns="0" rIns="0" bIns="0" rtlCol="0" anchor="t">
            <a:spAutoFit/>
          </a:bodyPr>
          <a:lstStyle/>
          <a:p>
            <a:pPr algn="ctr">
              <a:lnSpc>
                <a:spcPts val="2987"/>
              </a:lnSpc>
              <a:spcBef>
                <a:spcPct val="0"/>
              </a:spcBef>
            </a:pPr>
            <a:r>
              <a:rPr lang="en-US" sz="2133" dirty="0">
                <a:solidFill>
                  <a:srgbClr val="FFFFFF"/>
                </a:solidFill>
                <a:latin typeface="Century Gothic 1"/>
              </a:rPr>
              <a:t>debt snowball method</a:t>
            </a:r>
          </a:p>
        </p:txBody>
      </p:sp>
      <p:sp>
        <p:nvSpPr>
          <p:cNvPr id="20" name="TextBox 20"/>
          <p:cNvSpPr txBox="1"/>
          <p:nvPr/>
        </p:nvSpPr>
        <p:spPr>
          <a:xfrm>
            <a:off x="4224887" y="4556860"/>
            <a:ext cx="3855351" cy="1855701"/>
          </a:xfrm>
          <a:prstGeom prst="rect">
            <a:avLst/>
          </a:prstGeom>
        </p:spPr>
        <p:txBody>
          <a:bodyPr lIns="0" tIns="0" rIns="0" bIns="0" rtlCol="0" anchor="t">
            <a:spAutoFit/>
          </a:bodyPr>
          <a:lstStyle/>
          <a:p>
            <a:pPr marL="287880" lvl="1" indent="-143940">
              <a:lnSpc>
                <a:spcPts val="2133"/>
              </a:lnSpc>
              <a:buFont typeface="Arial"/>
              <a:buChar char="•"/>
            </a:pPr>
            <a:r>
              <a:rPr lang="en-US" sz="1333" b="1" dirty="0">
                <a:solidFill>
                  <a:srgbClr val="FFFFFF"/>
                </a:solidFill>
                <a:latin typeface="Century Gothic" panose="020B0502020202020204" pitchFamily="34" charset="0"/>
              </a:rPr>
              <a:t>pros:</a:t>
            </a:r>
          </a:p>
          <a:p>
            <a:pPr marL="745080" lvl="2" indent="-143940">
              <a:lnSpc>
                <a:spcPts val="2133"/>
              </a:lnSpc>
              <a:buFont typeface="Arial"/>
              <a:buChar char="•"/>
            </a:pPr>
            <a:r>
              <a:rPr lang="en-US" sz="1333" dirty="0">
                <a:solidFill>
                  <a:srgbClr val="FFFFFF"/>
                </a:solidFill>
                <a:latin typeface="Century Gothic" panose="020B0502020202020204" pitchFamily="34" charset="0"/>
              </a:rPr>
              <a:t>you will start to see progress quickly</a:t>
            </a:r>
          </a:p>
          <a:p>
            <a:pPr marL="745080" lvl="2" indent="-143940">
              <a:lnSpc>
                <a:spcPts val="2133"/>
              </a:lnSpc>
              <a:buFont typeface="Arial"/>
              <a:buChar char="•"/>
            </a:pPr>
            <a:r>
              <a:rPr lang="en-US" sz="1333" dirty="0">
                <a:solidFill>
                  <a:srgbClr val="FFFFFF"/>
                </a:solidFill>
                <a:latin typeface="Century Gothic" panose="020B0502020202020204" pitchFamily="34" charset="0"/>
              </a:rPr>
              <a:t>easier to stick to goals</a:t>
            </a:r>
          </a:p>
          <a:p>
            <a:pPr marL="287880" lvl="1" indent="-143940">
              <a:lnSpc>
                <a:spcPts val="2133"/>
              </a:lnSpc>
              <a:buFont typeface="Arial"/>
              <a:buChar char="•"/>
            </a:pPr>
            <a:r>
              <a:rPr lang="en-US" sz="1333" b="1" dirty="0">
                <a:solidFill>
                  <a:srgbClr val="FFFFFF"/>
                </a:solidFill>
                <a:latin typeface="Century Gothic" panose="020B0502020202020204" pitchFamily="34" charset="0"/>
              </a:rPr>
              <a:t>cons:</a:t>
            </a:r>
          </a:p>
          <a:p>
            <a:pPr marL="745080" lvl="2" indent="-143940">
              <a:lnSpc>
                <a:spcPts val="2133"/>
              </a:lnSpc>
              <a:buFont typeface="Arial"/>
              <a:buChar char="•"/>
            </a:pPr>
            <a:r>
              <a:rPr lang="en-US" sz="1333" dirty="0">
                <a:solidFill>
                  <a:srgbClr val="FFFFFF"/>
                </a:solidFill>
                <a:latin typeface="Century Gothic" panose="020B0502020202020204" pitchFamily="34" charset="0"/>
              </a:rPr>
              <a:t>takes longer to pay down all debts</a:t>
            </a:r>
          </a:p>
          <a:p>
            <a:pPr marL="745080" lvl="2" indent="-143940">
              <a:lnSpc>
                <a:spcPts val="2133"/>
              </a:lnSpc>
              <a:buFont typeface="Arial"/>
              <a:buChar char="•"/>
            </a:pPr>
            <a:r>
              <a:rPr lang="en-US" sz="1333" dirty="0">
                <a:solidFill>
                  <a:srgbClr val="FFFFFF"/>
                </a:solidFill>
                <a:latin typeface="Century Gothic" panose="020B0502020202020204" pitchFamily="34" charset="0"/>
              </a:rPr>
              <a:t>cost you more in interest in the long run</a:t>
            </a:r>
          </a:p>
        </p:txBody>
      </p:sp>
      <p:sp>
        <p:nvSpPr>
          <p:cNvPr id="25" name="Title 1">
            <a:extLst>
              <a:ext uri="{FF2B5EF4-FFF2-40B4-BE49-F238E27FC236}">
                <a16:creationId xmlns:a16="http://schemas.microsoft.com/office/drawing/2014/main" id="{1753085A-5A25-3B38-23F4-18F98BA41B4D}"/>
              </a:ext>
            </a:extLst>
          </p:cNvPr>
          <p:cNvSpPr txBox="1">
            <a:spLocks/>
          </p:cNvSpPr>
          <p:nvPr/>
        </p:nvSpPr>
        <p:spPr>
          <a:xfrm>
            <a:off x="473500" y="460045"/>
            <a:ext cx="3188791" cy="1344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entury Gothic" panose="020B0502020202020204" pitchFamily="34" charset="0"/>
              </a:rPr>
              <a:t>step 6:  freedom from debt!</a:t>
            </a:r>
          </a:p>
        </p:txBody>
      </p:sp>
    </p:spTree>
    <p:extLst>
      <p:ext uri="{BB962C8B-B14F-4D97-AF65-F5344CB8AC3E}">
        <p14:creationId xmlns:p14="http://schemas.microsoft.com/office/powerpoint/2010/main" val="2717845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AC9B-0EE7-456F-43AC-1A8D38A198D3}"/>
              </a:ext>
            </a:extLst>
          </p:cNvPr>
          <p:cNvSpPr>
            <a:spLocks noGrp="1"/>
          </p:cNvSpPr>
          <p:nvPr>
            <p:ph type="ctrTitle"/>
          </p:nvPr>
        </p:nvSpPr>
        <p:spPr/>
        <p:txBody>
          <a:bodyPr/>
          <a:lstStyle/>
          <a:p>
            <a:r>
              <a:rPr lang="en-US" dirty="0"/>
              <a:t>what is a sinking fund?</a:t>
            </a:r>
          </a:p>
        </p:txBody>
      </p:sp>
      <p:sp>
        <p:nvSpPr>
          <p:cNvPr id="3" name="Content Placeholder 2">
            <a:extLst>
              <a:ext uri="{FF2B5EF4-FFF2-40B4-BE49-F238E27FC236}">
                <a16:creationId xmlns:a16="http://schemas.microsoft.com/office/drawing/2014/main" id="{4278C2DE-BACA-AFA2-8211-393D18A2DDD6}"/>
              </a:ext>
            </a:extLst>
          </p:cNvPr>
          <p:cNvSpPr>
            <a:spLocks noGrp="1"/>
          </p:cNvSpPr>
          <p:nvPr>
            <p:ph idx="4294967295"/>
          </p:nvPr>
        </p:nvSpPr>
        <p:spPr>
          <a:xfrm>
            <a:off x="2342148" y="1584993"/>
            <a:ext cx="8077200" cy="1446965"/>
          </a:xfrm>
        </p:spPr>
        <p:txBody>
          <a:bodyPr/>
          <a:lstStyle/>
          <a:p>
            <a:r>
              <a:rPr lang="en-US" dirty="0">
                <a:solidFill>
                  <a:srgbClr val="15193F"/>
                </a:solidFill>
                <a:latin typeface="Century Gothic" panose="020B0502020202020204" pitchFamily="34" charset="0"/>
              </a:rPr>
              <a:t>An account that is established for accumulating funds to meet a future obligation or goal</a:t>
            </a:r>
          </a:p>
        </p:txBody>
      </p:sp>
      <p:sp>
        <p:nvSpPr>
          <p:cNvPr id="5" name="Content Placeholder 2">
            <a:extLst>
              <a:ext uri="{FF2B5EF4-FFF2-40B4-BE49-F238E27FC236}">
                <a16:creationId xmlns:a16="http://schemas.microsoft.com/office/drawing/2014/main" id="{219BD62F-9EB3-395A-3961-DD5233FB3F65}"/>
              </a:ext>
            </a:extLst>
          </p:cNvPr>
          <p:cNvSpPr txBox="1">
            <a:spLocks/>
          </p:cNvSpPr>
          <p:nvPr/>
        </p:nvSpPr>
        <p:spPr>
          <a:xfrm>
            <a:off x="2342148" y="3821655"/>
            <a:ext cx="3485437" cy="2683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5193F"/>
                </a:solidFill>
                <a:latin typeface="Century Gothic" panose="020B0502020202020204" pitchFamily="34" charset="0"/>
              </a:rPr>
              <a:t>Vacation</a:t>
            </a:r>
          </a:p>
          <a:p>
            <a:r>
              <a:rPr lang="en-US" dirty="0">
                <a:solidFill>
                  <a:srgbClr val="15193F"/>
                </a:solidFill>
                <a:latin typeface="Century Gothic" panose="020B0502020202020204" pitchFamily="34" charset="0"/>
              </a:rPr>
              <a:t>Holiday season</a:t>
            </a:r>
          </a:p>
          <a:p>
            <a:r>
              <a:rPr lang="en-US" dirty="0">
                <a:solidFill>
                  <a:srgbClr val="15193F"/>
                </a:solidFill>
                <a:latin typeface="Century Gothic" panose="020B0502020202020204" pitchFamily="34" charset="0"/>
              </a:rPr>
              <a:t>Travel</a:t>
            </a:r>
          </a:p>
          <a:p>
            <a:r>
              <a:rPr lang="en-US" dirty="0">
                <a:solidFill>
                  <a:srgbClr val="15193F"/>
                </a:solidFill>
                <a:latin typeface="Century Gothic" panose="020B0502020202020204" pitchFamily="34" charset="0"/>
              </a:rPr>
              <a:t>Back to school</a:t>
            </a:r>
          </a:p>
          <a:p>
            <a:r>
              <a:rPr lang="en-US" dirty="0">
                <a:solidFill>
                  <a:srgbClr val="15193F"/>
                </a:solidFill>
                <a:latin typeface="Century Gothic" panose="020B0502020202020204" pitchFamily="34" charset="0"/>
              </a:rPr>
              <a:t>Car insurance</a:t>
            </a:r>
          </a:p>
        </p:txBody>
      </p:sp>
      <p:sp>
        <p:nvSpPr>
          <p:cNvPr id="6" name="Content Placeholder 2">
            <a:extLst>
              <a:ext uri="{FF2B5EF4-FFF2-40B4-BE49-F238E27FC236}">
                <a16:creationId xmlns:a16="http://schemas.microsoft.com/office/drawing/2014/main" id="{C54B280D-FEFC-D22D-8F9C-5434CC7E131D}"/>
              </a:ext>
            </a:extLst>
          </p:cNvPr>
          <p:cNvSpPr txBox="1">
            <a:spLocks/>
          </p:cNvSpPr>
          <p:nvPr/>
        </p:nvSpPr>
        <p:spPr>
          <a:xfrm>
            <a:off x="1985554" y="2901985"/>
            <a:ext cx="8077200" cy="641192"/>
          </a:xfrm>
          <a:prstGeom prst="rect">
            <a:avLst/>
          </a:prstGeom>
        </p:spPr>
        <p:txBody>
          <a:bodyPr vert="horz" lIns="91440" tIns="45720" rIns="91440" bIns="45720" rtlCol="0" anchor="b">
            <a:normAutofit/>
          </a:bodyPr>
          <a:lstStyle>
            <a:lvl1pPr>
              <a:lnSpc>
                <a:spcPct val="90000"/>
              </a:lnSpc>
              <a:spcBef>
                <a:spcPct val="0"/>
              </a:spcBef>
              <a:buNone/>
              <a:defRPr sz="3200" b="1" i="0">
                <a:solidFill>
                  <a:srgbClr val="211545"/>
                </a:solidFill>
                <a:latin typeface="Century Gothic" panose="020B050202020202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categories</a:t>
            </a:r>
          </a:p>
        </p:txBody>
      </p:sp>
      <p:sp>
        <p:nvSpPr>
          <p:cNvPr id="7" name="Content Placeholder 2">
            <a:extLst>
              <a:ext uri="{FF2B5EF4-FFF2-40B4-BE49-F238E27FC236}">
                <a16:creationId xmlns:a16="http://schemas.microsoft.com/office/drawing/2014/main" id="{5A9E1C1F-6497-F30A-7E62-38D039856982}"/>
              </a:ext>
            </a:extLst>
          </p:cNvPr>
          <p:cNvSpPr txBox="1">
            <a:spLocks/>
          </p:cNvSpPr>
          <p:nvPr/>
        </p:nvSpPr>
        <p:spPr>
          <a:xfrm>
            <a:off x="6248401" y="3821654"/>
            <a:ext cx="4026567" cy="2683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5193F"/>
                </a:solidFill>
                <a:latin typeface="Century Gothic" panose="020B0502020202020204" pitchFamily="34" charset="0"/>
              </a:rPr>
              <a:t>Life insurance</a:t>
            </a:r>
          </a:p>
          <a:p>
            <a:r>
              <a:rPr lang="en-US" dirty="0">
                <a:solidFill>
                  <a:srgbClr val="15193F"/>
                </a:solidFill>
                <a:latin typeface="Century Gothic" panose="020B0502020202020204" pitchFamily="34" charset="0"/>
              </a:rPr>
              <a:t>Childcare</a:t>
            </a:r>
          </a:p>
          <a:p>
            <a:r>
              <a:rPr lang="en-US" dirty="0">
                <a:solidFill>
                  <a:srgbClr val="15193F"/>
                </a:solidFill>
                <a:latin typeface="Century Gothic" panose="020B0502020202020204" pitchFamily="34" charset="0"/>
              </a:rPr>
              <a:t>Taxes</a:t>
            </a:r>
          </a:p>
          <a:p>
            <a:r>
              <a:rPr lang="en-US" dirty="0">
                <a:solidFill>
                  <a:srgbClr val="15193F"/>
                </a:solidFill>
                <a:latin typeface="Century Gothic" panose="020B0502020202020204" pitchFamily="34" charset="0"/>
              </a:rPr>
              <a:t>Wedding</a:t>
            </a:r>
          </a:p>
          <a:p>
            <a:r>
              <a:rPr lang="en-US" dirty="0">
                <a:solidFill>
                  <a:srgbClr val="15193F"/>
                </a:solidFill>
                <a:latin typeface="Century Gothic" panose="020B0502020202020204" pitchFamily="34" charset="0"/>
              </a:rPr>
              <a:t>Home maintenance</a:t>
            </a:r>
          </a:p>
        </p:txBody>
      </p:sp>
    </p:spTree>
    <p:extLst>
      <p:ext uri="{BB962C8B-B14F-4D97-AF65-F5344CB8AC3E}">
        <p14:creationId xmlns:p14="http://schemas.microsoft.com/office/powerpoint/2010/main" val="193274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0451" y="-934720"/>
            <a:ext cx="2012886" cy="4158723"/>
            <a:chOff x="0" y="0"/>
            <a:chExt cx="660400" cy="1364419"/>
          </a:xfrm>
        </p:grpSpPr>
        <p:sp>
          <p:nvSpPr>
            <p:cNvPr id="3" name="Freeform 3"/>
            <p:cNvSpPr/>
            <p:nvPr/>
          </p:nvSpPr>
          <p:spPr>
            <a:xfrm>
              <a:off x="0" y="0"/>
              <a:ext cx="660400" cy="1364419"/>
            </a:xfrm>
            <a:custGeom>
              <a:avLst/>
              <a:gdLst/>
              <a:ahLst/>
              <a:cxnLst/>
              <a:rect l="l" t="t" r="r" b="b"/>
              <a:pathLst>
                <a:path w="660400" h="1364419">
                  <a:moveTo>
                    <a:pt x="220252" y="1345350"/>
                  </a:moveTo>
                  <a:cubicBezTo>
                    <a:pt x="254109" y="1356864"/>
                    <a:pt x="292600" y="1364419"/>
                    <a:pt x="330378" y="1364419"/>
                  </a:cubicBezTo>
                  <a:cubicBezTo>
                    <a:pt x="368157" y="1364419"/>
                    <a:pt x="404509" y="1357942"/>
                    <a:pt x="438009" y="1346428"/>
                  </a:cubicBezTo>
                  <a:cubicBezTo>
                    <a:pt x="438723" y="1346069"/>
                    <a:pt x="439435" y="1346069"/>
                    <a:pt x="440148" y="1345710"/>
                  </a:cubicBezTo>
                  <a:cubicBezTo>
                    <a:pt x="565955" y="1299654"/>
                    <a:pt x="658618" y="1178040"/>
                    <a:pt x="660400" y="1023664"/>
                  </a:cubicBezTo>
                  <a:lnTo>
                    <a:pt x="660400" y="0"/>
                  </a:lnTo>
                  <a:lnTo>
                    <a:pt x="0" y="0"/>
                  </a:lnTo>
                  <a:lnTo>
                    <a:pt x="0" y="1022905"/>
                  </a:lnTo>
                  <a:cubicBezTo>
                    <a:pt x="1782" y="1178759"/>
                    <a:pt x="93019" y="1300375"/>
                    <a:pt x="220252" y="1345350"/>
                  </a:cubicBezTo>
                  <a:close/>
                </a:path>
              </a:pathLst>
            </a:custGeom>
            <a:solidFill>
              <a:srgbClr val="264D76"/>
            </a:solidFill>
          </p:spPr>
          <p:txBody>
            <a:bodyPr/>
            <a:lstStyle/>
            <a:p>
              <a:endParaRPr lang="en-US" sz="1200"/>
            </a:p>
          </p:txBody>
        </p:sp>
        <p:sp>
          <p:nvSpPr>
            <p:cNvPr id="4" name="TextBox 4"/>
            <p:cNvSpPr txBox="1"/>
            <p:nvPr/>
          </p:nvSpPr>
          <p:spPr>
            <a:xfrm>
              <a:off x="0" y="-57150"/>
              <a:ext cx="660400" cy="1294569"/>
            </a:xfrm>
            <a:prstGeom prst="rect">
              <a:avLst/>
            </a:prstGeom>
          </p:spPr>
          <p:txBody>
            <a:bodyPr lIns="33867" tIns="33867" rIns="33867" bIns="33867" rtlCol="0" anchor="ctr"/>
            <a:lstStyle/>
            <a:p>
              <a:pPr algn="ctr">
                <a:lnSpc>
                  <a:spcPts val="2199"/>
                </a:lnSpc>
              </a:pPr>
              <a:endParaRPr sz="1200"/>
            </a:p>
          </p:txBody>
        </p:sp>
      </p:grpSp>
      <p:grpSp>
        <p:nvGrpSpPr>
          <p:cNvPr id="5" name="Group 5"/>
          <p:cNvGrpSpPr/>
          <p:nvPr/>
        </p:nvGrpSpPr>
        <p:grpSpPr>
          <a:xfrm>
            <a:off x="5091470" y="-934720"/>
            <a:ext cx="2012886" cy="4541464"/>
            <a:chOff x="0" y="0"/>
            <a:chExt cx="660400" cy="1489991"/>
          </a:xfrm>
        </p:grpSpPr>
        <p:sp>
          <p:nvSpPr>
            <p:cNvPr id="6" name="Freeform 6"/>
            <p:cNvSpPr/>
            <p:nvPr/>
          </p:nvSpPr>
          <p:spPr>
            <a:xfrm>
              <a:off x="0" y="0"/>
              <a:ext cx="660400" cy="1489992"/>
            </a:xfrm>
            <a:custGeom>
              <a:avLst/>
              <a:gdLst/>
              <a:ahLst/>
              <a:cxnLst/>
              <a:rect l="l" t="t" r="r" b="b"/>
              <a:pathLst>
                <a:path w="660400" h="1489992">
                  <a:moveTo>
                    <a:pt x="220252" y="1470922"/>
                  </a:moveTo>
                  <a:cubicBezTo>
                    <a:pt x="254109" y="1482436"/>
                    <a:pt x="292600" y="1489992"/>
                    <a:pt x="330378" y="1489992"/>
                  </a:cubicBezTo>
                  <a:cubicBezTo>
                    <a:pt x="368157" y="1489992"/>
                    <a:pt x="404509" y="1483514"/>
                    <a:pt x="438009" y="1472001"/>
                  </a:cubicBezTo>
                  <a:cubicBezTo>
                    <a:pt x="438723" y="1471641"/>
                    <a:pt x="439435" y="1471641"/>
                    <a:pt x="440148" y="1471282"/>
                  </a:cubicBezTo>
                  <a:cubicBezTo>
                    <a:pt x="565955" y="1425227"/>
                    <a:pt x="658618" y="1303613"/>
                    <a:pt x="660400" y="1146447"/>
                  </a:cubicBezTo>
                  <a:lnTo>
                    <a:pt x="660400" y="0"/>
                  </a:lnTo>
                  <a:lnTo>
                    <a:pt x="0" y="0"/>
                  </a:lnTo>
                  <a:lnTo>
                    <a:pt x="0" y="1145596"/>
                  </a:lnTo>
                  <a:cubicBezTo>
                    <a:pt x="1782" y="1304331"/>
                    <a:pt x="93019" y="1425947"/>
                    <a:pt x="220252" y="1470922"/>
                  </a:cubicBezTo>
                  <a:close/>
                </a:path>
              </a:pathLst>
            </a:custGeom>
            <a:solidFill>
              <a:srgbClr val="2F5D8F"/>
            </a:solidFill>
          </p:spPr>
          <p:txBody>
            <a:bodyPr/>
            <a:lstStyle/>
            <a:p>
              <a:endParaRPr lang="en-US" sz="1200"/>
            </a:p>
          </p:txBody>
        </p:sp>
        <p:sp>
          <p:nvSpPr>
            <p:cNvPr id="7" name="TextBox 7"/>
            <p:cNvSpPr txBox="1"/>
            <p:nvPr/>
          </p:nvSpPr>
          <p:spPr>
            <a:xfrm>
              <a:off x="0" y="-57150"/>
              <a:ext cx="660400" cy="1420141"/>
            </a:xfrm>
            <a:prstGeom prst="rect">
              <a:avLst/>
            </a:prstGeom>
          </p:spPr>
          <p:txBody>
            <a:bodyPr lIns="33867" tIns="33867" rIns="33867" bIns="33867" rtlCol="0" anchor="ctr"/>
            <a:lstStyle/>
            <a:p>
              <a:pPr algn="ctr">
                <a:lnSpc>
                  <a:spcPts val="2199"/>
                </a:lnSpc>
              </a:pPr>
              <a:endParaRPr sz="1200"/>
            </a:p>
          </p:txBody>
        </p:sp>
      </p:grpSp>
      <p:grpSp>
        <p:nvGrpSpPr>
          <p:cNvPr id="8" name="Group 8"/>
          <p:cNvGrpSpPr/>
          <p:nvPr/>
        </p:nvGrpSpPr>
        <p:grpSpPr>
          <a:xfrm>
            <a:off x="7362490" y="-934720"/>
            <a:ext cx="2012886" cy="4915507"/>
            <a:chOff x="0" y="0"/>
            <a:chExt cx="660400" cy="1612710"/>
          </a:xfrm>
        </p:grpSpPr>
        <p:sp>
          <p:nvSpPr>
            <p:cNvPr id="9" name="Freeform 9"/>
            <p:cNvSpPr/>
            <p:nvPr/>
          </p:nvSpPr>
          <p:spPr>
            <a:xfrm>
              <a:off x="0" y="0"/>
              <a:ext cx="660400" cy="1612710"/>
            </a:xfrm>
            <a:custGeom>
              <a:avLst/>
              <a:gdLst/>
              <a:ahLst/>
              <a:cxnLst/>
              <a:rect l="l" t="t" r="r" b="b"/>
              <a:pathLst>
                <a:path w="660400" h="1612710">
                  <a:moveTo>
                    <a:pt x="220252" y="1593641"/>
                  </a:moveTo>
                  <a:cubicBezTo>
                    <a:pt x="254109" y="1605155"/>
                    <a:pt x="292600" y="1612710"/>
                    <a:pt x="330378" y="1612710"/>
                  </a:cubicBezTo>
                  <a:cubicBezTo>
                    <a:pt x="368157" y="1612710"/>
                    <a:pt x="404509" y="1606233"/>
                    <a:pt x="438009" y="1594719"/>
                  </a:cubicBezTo>
                  <a:cubicBezTo>
                    <a:pt x="438723" y="1594359"/>
                    <a:pt x="439435" y="1594359"/>
                    <a:pt x="440148" y="1594000"/>
                  </a:cubicBezTo>
                  <a:cubicBezTo>
                    <a:pt x="565955" y="1547945"/>
                    <a:pt x="658618" y="1426331"/>
                    <a:pt x="660400" y="1266440"/>
                  </a:cubicBezTo>
                  <a:lnTo>
                    <a:pt x="660400" y="0"/>
                  </a:lnTo>
                  <a:lnTo>
                    <a:pt x="0" y="0"/>
                  </a:lnTo>
                  <a:lnTo>
                    <a:pt x="0" y="1265500"/>
                  </a:lnTo>
                  <a:cubicBezTo>
                    <a:pt x="1782" y="1427050"/>
                    <a:pt x="93019" y="1548665"/>
                    <a:pt x="220252" y="1593641"/>
                  </a:cubicBezTo>
                  <a:close/>
                </a:path>
              </a:pathLst>
            </a:custGeom>
            <a:solidFill>
              <a:srgbClr val="C7B34E"/>
            </a:solidFill>
          </p:spPr>
          <p:txBody>
            <a:bodyPr/>
            <a:lstStyle/>
            <a:p>
              <a:endParaRPr lang="en-US" sz="1200"/>
            </a:p>
          </p:txBody>
        </p:sp>
        <p:sp>
          <p:nvSpPr>
            <p:cNvPr id="10" name="TextBox 10"/>
            <p:cNvSpPr txBox="1"/>
            <p:nvPr/>
          </p:nvSpPr>
          <p:spPr>
            <a:xfrm>
              <a:off x="0" y="-57150"/>
              <a:ext cx="660400" cy="1542860"/>
            </a:xfrm>
            <a:prstGeom prst="rect">
              <a:avLst/>
            </a:prstGeom>
          </p:spPr>
          <p:txBody>
            <a:bodyPr lIns="33867" tIns="33867" rIns="33867" bIns="33867" rtlCol="0" anchor="ctr"/>
            <a:lstStyle/>
            <a:p>
              <a:pPr algn="ctr">
                <a:lnSpc>
                  <a:spcPts val="2199"/>
                </a:lnSpc>
              </a:pPr>
              <a:endParaRPr sz="1200"/>
            </a:p>
          </p:txBody>
        </p:sp>
      </p:grpSp>
      <p:grpSp>
        <p:nvGrpSpPr>
          <p:cNvPr id="11" name="Group 11"/>
          <p:cNvGrpSpPr/>
          <p:nvPr/>
        </p:nvGrpSpPr>
        <p:grpSpPr>
          <a:xfrm>
            <a:off x="9633508" y="-934720"/>
            <a:ext cx="2012886" cy="5176467"/>
            <a:chOff x="0" y="0"/>
            <a:chExt cx="660400" cy="1698327"/>
          </a:xfrm>
        </p:grpSpPr>
        <p:sp>
          <p:nvSpPr>
            <p:cNvPr id="12" name="Freeform 12"/>
            <p:cNvSpPr/>
            <p:nvPr/>
          </p:nvSpPr>
          <p:spPr>
            <a:xfrm>
              <a:off x="0" y="0"/>
              <a:ext cx="660400" cy="1698327"/>
            </a:xfrm>
            <a:custGeom>
              <a:avLst/>
              <a:gdLst/>
              <a:ahLst/>
              <a:cxnLst/>
              <a:rect l="l" t="t" r="r" b="b"/>
              <a:pathLst>
                <a:path w="660400" h="1698327">
                  <a:moveTo>
                    <a:pt x="220252" y="1679258"/>
                  </a:moveTo>
                  <a:cubicBezTo>
                    <a:pt x="254109" y="1690772"/>
                    <a:pt x="292600" y="1698327"/>
                    <a:pt x="330378" y="1698327"/>
                  </a:cubicBezTo>
                  <a:cubicBezTo>
                    <a:pt x="368157" y="1698327"/>
                    <a:pt x="404509" y="1691850"/>
                    <a:pt x="438009" y="1680336"/>
                  </a:cubicBezTo>
                  <a:cubicBezTo>
                    <a:pt x="438723" y="1679977"/>
                    <a:pt x="439435" y="1679977"/>
                    <a:pt x="440148" y="1679617"/>
                  </a:cubicBezTo>
                  <a:cubicBezTo>
                    <a:pt x="565955" y="1633562"/>
                    <a:pt x="658618" y="1511948"/>
                    <a:pt x="660400" y="1350155"/>
                  </a:cubicBezTo>
                  <a:lnTo>
                    <a:pt x="660400" y="0"/>
                  </a:lnTo>
                  <a:lnTo>
                    <a:pt x="0" y="0"/>
                  </a:lnTo>
                  <a:lnTo>
                    <a:pt x="0" y="1349153"/>
                  </a:lnTo>
                  <a:cubicBezTo>
                    <a:pt x="1782" y="1512667"/>
                    <a:pt x="93019" y="1634282"/>
                    <a:pt x="220252" y="1679258"/>
                  </a:cubicBezTo>
                  <a:close/>
                </a:path>
              </a:pathLst>
            </a:custGeom>
            <a:solidFill>
              <a:srgbClr val="9D8F3B"/>
            </a:solidFill>
          </p:spPr>
          <p:txBody>
            <a:bodyPr/>
            <a:lstStyle/>
            <a:p>
              <a:endParaRPr lang="en-US" sz="1200"/>
            </a:p>
          </p:txBody>
        </p:sp>
        <p:sp>
          <p:nvSpPr>
            <p:cNvPr id="13" name="TextBox 13"/>
            <p:cNvSpPr txBox="1"/>
            <p:nvPr/>
          </p:nvSpPr>
          <p:spPr>
            <a:xfrm>
              <a:off x="0" y="-57150"/>
              <a:ext cx="660400" cy="1628477"/>
            </a:xfrm>
            <a:prstGeom prst="rect">
              <a:avLst/>
            </a:prstGeom>
          </p:spPr>
          <p:txBody>
            <a:bodyPr lIns="33867" tIns="33867" rIns="33867" bIns="33867" rtlCol="0" anchor="ctr"/>
            <a:lstStyle/>
            <a:p>
              <a:pPr algn="ctr">
                <a:lnSpc>
                  <a:spcPts val="2199"/>
                </a:lnSpc>
              </a:pPr>
              <a:endParaRPr sz="1200"/>
            </a:p>
          </p:txBody>
        </p:sp>
      </p:grpSp>
      <p:grpSp>
        <p:nvGrpSpPr>
          <p:cNvPr id="14" name="Group 14"/>
          <p:cNvGrpSpPr/>
          <p:nvPr/>
        </p:nvGrpSpPr>
        <p:grpSpPr>
          <a:xfrm>
            <a:off x="549432" y="-934720"/>
            <a:ext cx="2012886" cy="3793379"/>
            <a:chOff x="0" y="0"/>
            <a:chExt cx="660400" cy="1244555"/>
          </a:xfrm>
        </p:grpSpPr>
        <p:sp>
          <p:nvSpPr>
            <p:cNvPr id="15" name="Freeform 15"/>
            <p:cNvSpPr/>
            <p:nvPr/>
          </p:nvSpPr>
          <p:spPr>
            <a:xfrm>
              <a:off x="0" y="0"/>
              <a:ext cx="660400" cy="1244555"/>
            </a:xfrm>
            <a:custGeom>
              <a:avLst/>
              <a:gdLst/>
              <a:ahLst/>
              <a:cxnLst/>
              <a:rect l="l" t="t" r="r" b="b"/>
              <a:pathLst>
                <a:path w="660400" h="1244555">
                  <a:moveTo>
                    <a:pt x="220252" y="1225486"/>
                  </a:moveTo>
                  <a:cubicBezTo>
                    <a:pt x="254109" y="1237000"/>
                    <a:pt x="292600" y="1244555"/>
                    <a:pt x="330378" y="1244555"/>
                  </a:cubicBezTo>
                  <a:cubicBezTo>
                    <a:pt x="368157" y="1244555"/>
                    <a:pt x="404509" y="1238078"/>
                    <a:pt x="438009" y="1226564"/>
                  </a:cubicBezTo>
                  <a:cubicBezTo>
                    <a:pt x="438723" y="1226205"/>
                    <a:pt x="439435" y="1226205"/>
                    <a:pt x="440148" y="1225845"/>
                  </a:cubicBezTo>
                  <a:cubicBezTo>
                    <a:pt x="565955" y="1179790"/>
                    <a:pt x="658618" y="1058176"/>
                    <a:pt x="660400" y="906462"/>
                  </a:cubicBezTo>
                  <a:lnTo>
                    <a:pt x="660400" y="0"/>
                  </a:lnTo>
                  <a:lnTo>
                    <a:pt x="0" y="0"/>
                  </a:lnTo>
                  <a:lnTo>
                    <a:pt x="0" y="905790"/>
                  </a:lnTo>
                  <a:cubicBezTo>
                    <a:pt x="1782" y="1058895"/>
                    <a:pt x="93019" y="1180510"/>
                    <a:pt x="220252" y="1225486"/>
                  </a:cubicBezTo>
                  <a:close/>
                </a:path>
              </a:pathLst>
            </a:custGeom>
            <a:solidFill>
              <a:srgbClr val="15193F"/>
            </a:solidFill>
          </p:spPr>
          <p:txBody>
            <a:bodyPr/>
            <a:lstStyle/>
            <a:p>
              <a:endParaRPr lang="en-US" sz="1200"/>
            </a:p>
          </p:txBody>
        </p:sp>
        <p:sp>
          <p:nvSpPr>
            <p:cNvPr id="16" name="TextBox 16"/>
            <p:cNvSpPr txBox="1"/>
            <p:nvPr/>
          </p:nvSpPr>
          <p:spPr>
            <a:xfrm>
              <a:off x="0" y="-57150"/>
              <a:ext cx="660400" cy="1174705"/>
            </a:xfrm>
            <a:prstGeom prst="rect">
              <a:avLst/>
            </a:prstGeom>
          </p:spPr>
          <p:txBody>
            <a:bodyPr lIns="33867" tIns="33867" rIns="33867" bIns="33867" rtlCol="0" anchor="ctr"/>
            <a:lstStyle/>
            <a:p>
              <a:pPr algn="ctr">
                <a:lnSpc>
                  <a:spcPts val="2199"/>
                </a:lnSpc>
              </a:pPr>
              <a:endParaRPr sz="1200"/>
            </a:p>
          </p:txBody>
        </p:sp>
      </p:grpSp>
      <p:sp>
        <p:nvSpPr>
          <p:cNvPr id="18" name="TextBox 18"/>
          <p:cNvSpPr txBox="1"/>
          <p:nvPr/>
        </p:nvSpPr>
        <p:spPr>
          <a:xfrm>
            <a:off x="729251" y="1052510"/>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a:rPr>
              <a:t>1</a:t>
            </a:r>
          </a:p>
        </p:txBody>
      </p:sp>
      <p:sp>
        <p:nvSpPr>
          <p:cNvPr id="19" name="TextBox 19"/>
          <p:cNvSpPr txBox="1"/>
          <p:nvPr/>
        </p:nvSpPr>
        <p:spPr>
          <a:xfrm>
            <a:off x="729251" y="1402634"/>
            <a:ext cx="1639583" cy="895694"/>
          </a:xfrm>
          <a:prstGeom prst="rect">
            <a:avLst/>
          </a:prstGeom>
        </p:spPr>
        <p:txBody>
          <a:bodyPr lIns="0" tIns="0" rIns="0" bIns="0" rtlCol="0" anchor="t">
            <a:spAutoFit/>
          </a:bodyPr>
          <a:lstStyle/>
          <a:p>
            <a:pPr algn="ctr">
              <a:lnSpc>
                <a:spcPts val="2427"/>
              </a:lnSpc>
            </a:pPr>
            <a:r>
              <a:rPr lang="en-US" sz="1733" spc="35" dirty="0">
                <a:solidFill>
                  <a:srgbClr val="FFFFFF"/>
                </a:solidFill>
                <a:latin typeface="Century Gothic"/>
              </a:rPr>
              <a:t>set target</a:t>
            </a:r>
          </a:p>
          <a:p>
            <a:pPr algn="ctr">
              <a:lnSpc>
                <a:spcPts val="2427"/>
              </a:lnSpc>
            </a:pPr>
            <a:r>
              <a:rPr lang="en-US" sz="1733" spc="35" dirty="0">
                <a:solidFill>
                  <a:srgbClr val="FFFFFF"/>
                </a:solidFill>
                <a:latin typeface="Century Gothic"/>
              </a:rPr>
              <a:t>amount to save</a:t>
            </a:r>
          </a:p>
        </p:txBody>
      </p:sp>
      <p:sp>
        <p:nvSpPr>
          <p:cNvPr id="28" name="TextBox 28"/>
          <p:cNvSpPr txBox="1"/>
          <p:nvPr/>
        </p:nvSpPr>
        <p:spPr>
          <a:xfrm>
            <a:off x="1237286" y="2941209"/>
            <a:ext cx="623512" cy="539058"/>
          </a:xfrm>
          <a:prstGeom prst="rect">
            <a:avLst/>
          </a:prstGeom>
        </p:spPr>
        <p:txBody>
          <a:bodyPr lIns="0" tIns="0" rIns="0" bIns="0" rtlCol="0" anchor="t">
            <a:spAutoFit/>
          </a:bodyPr>
          <a:lstStyle/>
          <a:p>
            <a:pPr algn="ctr">
              <a:lnSpc>
                <a:spcPts val="2231"/>
              </a:lnSpc>
            </a:pPr>
            <a:r>
              <a:rPr lang="en-US" sz="1593" dirty="0">
                <a:solidFill>
                  <a:srgbClr val="15193F"/>
                </a:solidFill>
                <a:latin typeface="Century Gothic"/>
              </a:rPr>
              <a:t>goal:</a:t>
            </a:r>
          </a:p>
          <a:p>
            <a:pPr algn="ctr">
              <a:lnSpc>
                <a:spcPts val="2231"/>
              </a:lnSpc>
            </a:pPr>
            <a:r>
              <a:rPr lang="en-US" sz="1593" dirty="0">
                <a:solidFill>
                  <a:srgbClr val="15193F"/>
                </a:solidFill>
                <a:latin typeface="Century Gothic"/>
              </a:rPr>
              <a:t>$3,000</a:t>
            </a:r>
          </a:p>
        </p:txBody>
      </p:sp>
      <p:sp>
        <p:nvSpPr>
          <p:cNvPr id="17" name="TextBox 18">
            <a:extLst>
              <a:ext uri="{FF2B5EF4-FFF2-40B4-BE49-F238E27FC236}">
                <a16:creationId xmlns:a16="http://schemas.microsoft.com/office/drawing/2014/main" id="{0BB87F3D-D770-8D9F-AAE0-7F58FF91E4E3}"/>
              </a:ext>
            </a:extLst>
          </p:cNvPr>
          <p:cNvSpPr txBox="1"/>
          <p:nvPr/>
        </p:nvSpPr>
        <p:spPr>
          <a:xfrm>
            <a:off x="302518" y="5179845"/>
            <a:ext cx="1444653" cy="135358"/>
          </a:xfrm>
          <a:prstGeom prst="rect">
            <a:avLst/>
          </a:prstGeom>
        </p:spPr>
        <p:txBody>
          <a:bodyPr lIns="0" tIns="0" rIns="0" bIns="0" rtlCol="0" anchor="t">
            <a:spAutoFit/>
          </a:bodyPr>
          <a:lstStyle/>
          <a:p>
            <a:pPr>
              <a:lnSpc>
                <a:spcPts val="1075"/>
              </a:lnSpc>
            </a:pPr>
            <a:r>
              <a:rPr lang="en-US" sz="767" dirty="0">
                <a:solidFill>
                  <a:srgbClr val="15193F"/>
                </a:solidFill>
                <a:latin typeface="Desyrel"/>
              </a:rPr>
              <a:t>*for illustrative purposes only.</a:t>
            </a:r>
          </a:p>
        </p:txBody>
      </p:sp>
    </p:spTree>
    <p:extLst>
      <p:ext uri="{BB962C8B-B14F-4D97-AF65-F5344CB8AC3E}">
        <p14:creationId xmlns:p14="http://schemas.microsoft.com/office/powerpoint/2010/main" val="1812742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0451" y="-934720"/>
            <a:ext cx="2012886" cy="4158723"/>
            <a:chOff x="0" y="0"/>
            <a:chExt cx="660400" cy="1364419"/>
          </a:xfrm>
        </p:grpSpPr>
        <p:sp>
          <p:nvSpPr>
            <p:cNvPr id="3" name="Freeform 3"/>
            <p:cNvSpPr/>
            <p:nvPr/>
          </p:nvSpPr>
          <p:spPr>
            <a:xfrm>
              <a:off x="0" y="0"/>
              <a:ext cx="660400" cy="1364419"/>
            </a:xfrm>
            <a:custGeom>
              <a:avLst/>
              <a:gdLst/>
              <a:ahLst/>
              <a:cxnLst/>
              <a:rect l="l" t="t" r="r" b="b"/>
              <a:pathLst>
                <a:path w="660400" h="1364419">
                  <a:moveTo>
                    <a:pt x="220252" y="1345350"/>
                  </a:moveTo>
                  <a:cubicBezTo>
                    <a:pt x="254109" y="1356864"/>
                    <a:pt x="292600" y="1364419"/>
                    <a:pt x="330378" y="1364419"/>
                  </a:cubicBezTo>
                  <a:cubicBezTo>
                    <a:pt x="368157" y="1364419"/>
                    <a:pt x="404509" y="1357942"/>
                    <a:pt x="438009" y="1346428"/>
                  </a:cubicBezTo>
                  <a:cubicBezTo>
                    <a:pt x="438723" y="1346069"/>
                    <a:pt x="439435" y="1346069"/>
                    <a:pt x="440148" y="1345710"/>
                  </a:cubicBezTo>
                  <a:cubicBezTo>
                    <a:pt x="565955" y="1299654"/>
                    <a:pt x="658618" y="1178040"/>
                    <a:pt x="660400" y="1023664"/>
                  </a:cubicBezTo>
                  <a:lnTo>
                    <a:pt x="660400" y="0"/>
                  </a:lnTo>
                  <a:lnTo>
                    <a:pt x="0" y="0"/>
                  </a:lnTo>
                  <a:lnTo>
                    <a:pt x="0" y="1022905"/>
                  </a:lnTo>
                  <a:cubicBezTo>
                    <a:pt x="1782" y="1178759"/>
                    <a:pt x="93019" y="1300375"/>
                    <a:pt x="220252" y="1345350"/>
                  </a:cubicBezTo>
                  <a:close/>
                </a:path>
              </a:pathLst>
            </a:custGeom>
            <a:solidFill>
              <a:srgbClr val="264D76"/>
            </a:solidFill>
          </p:spPr>
          <p:txBody>
            <a:bodyPr/>
            <a:lstStyle/>
            <a:p>
              <a:endParaRPr lang="en-US" sz="1200"/>
            </a:p>
          </p:txBody>
        </p:sp>
        <p:sp>
          <p:nvSpPr>
            <p:cNvPr id="4" name="TextBox 4"/>
            <p:cNvSpPr txBox="1"/>
            <p:nvPr/>
          </p:nvSpPr>
          <p:spPr>
            <a:xfrm>
              <a:off x="0" y="-57150"/>
              <a:ext cx="660400" cy="1294569"/>
            </a:xfrm>
            <a:prstGeom prst="rect">
              <a:avLst/>
            </a:prstGeom>
          </p:spPr>
          <p:txBody>
            <a:bodyPr lIns="33867" tIns="33867" rIns="33867" bIns="33867" rtlCol="0" anchor="ctr"/>
            <a:lstStyle/>
            <a:p>
              <a:pPr algn="ctr">
                <a:lnSpc>
                  <a:spcPts val="2199"/>
                </a:lnSpc>
              </a:pPr>
              <a:endParaRPr sz="1200"/>
            </a:p>
          </p:txBody>
        </p:sp>
      </p:grpSp>
      <p:grpSp>
        <p:nvGrpSpPr>
          <p:cNvPr id="5" name="Group 5"/>
          <p:cNvGrpSpPr/>
          <p:nvPr/>
        </p:nvGrpSpPr>
        <p:grpSpPr>
          <a:xfrm>
            <a:off x="5091470" y="-934720"/>
            <a:ext cx="2012886" cy="4541464"/>
            <a:chOff x="0" y="0"/>
            <a:chExt cx="660400" cy="1489991"/>
          </a:xfrm>
        </p:grpSpPr>
        <p:sp>
          <p:nvSpPr>
            <p:cNvPr id="6" name="Freeform 6"/>
            <p:cNvSpPr/>
            <p:nvPr/>
          </p:nvSpPr>
          <p:spPr>
            <a:xfrm>
              <a:off x="0" y="0"/>
              <a:ext cx="660400" cy="1489992"/>
            </a:xfrm>
            <a:custGeom>
              <a:avLst/>
              <a:gdLst/>
              <a:ahLst/>
              <a:cxnLst/>
              <a:rect l="l" t="t" r="r" b="b"/>
              <a:pathLst>
                <a:path w="660400" h="1489992">
                  <a:moveTo>
                    <a:pt x="220252" y="1470922"/>
                  </a:moveTo>
                  <a:cubicBezTo>
                    <a:pt x="254109" y="1482436"/>
                    <a:pt x="292600" y="1489992"/>
                    <a:pt x="330378" y="1489992"/>
                  </a:cubicBezTo>
                  <a:cubicBezTo>
                    <a:pt x="368157" y="1489992"/>
                    <a:pt x="404509" y="1483514"/>
                    <a:pt x="438009" y="1472001"/>
                  </a:cubicBezTo>
                  <a:cubicBezTo>
                    <a:pt x="438723" y="1471641"/>
                    <a:pt x="439435" y="1471641"/>
                    <a:pt x="440148" y="1471282"/>
                  </a:cubicBezTo>
                  <a:cubicBezTo>
                    <a:pt x="565955" y="1425227"/>
                    <a:pt x="658618" y="1303613"/>
                    <a:pt x="660400" y="1146447"/>
                  </a:cubicBezTo>
                  <a:lnTo>
                    <a:pt x="660400" y="0"/>
                  </a:lnTo>
                  <a:lnTo>
                    <a:pt x="0" y="0"/>
                  </a:lnTo>
                  <a:lnTo>
                    <a:pt x="0" y="1145596"/>
                  </a:lnTo>
                  <a:cubicBezTo>
                    <a:pt x="1782" y="1304331"/>
                    <a:pt x="93019" y="1425947"/>
                    <a:pt x="220252" y="1470922"/>
                  </a:cubicBezTo>
                  <a:close/>
                </a:path>
              </a:pathLst>
            </a:custGeom>
            <a:solidFill>
              <a:srgbClr val="2F5D8F"/>
            </a:solidFill>
          </p:spPr>
          <p:txBody>
            <a:bodyPr/>
            <a:lstStyle/>
            <a:p>
              <a:endParaRPr lang="en-US" sz="1200"/>
            </a:p>
          </p:txBody>
        </p:sp>
        <p:sp>
          <p:nvSpPr>
            <p:cNvPr id="7" name="TextBox 7"/>
            <p:cNvSpPr txBox="1"/>
            <p:nvPr/>
          </p:nvSpPr>
          <p:spPr>
            <a:xfrm>
              <a:off x="0" y="-57150"/>
              <a:ext cx="660400" cy="1420141"/>
            </a:xfrm>
            <a:prstGeom prst="rect">
              <a:avLst/>
            </a:prstGeom>
          </p:spPr>
          <p:txBody>
            <a:bodyPr lIns="33867" tIns="33867" rIns="33867" bIns="33867" rtlCol="0" anchor="ctr"/>
            <a:lstStyle/>
            <a:p>
              <a:pPr algn="ctr">
                <a:lnSpc>
                  <a:spcPts val="2199"/>
                </a:lnSpc>
              </a:pPr>
              <a:endParaRPr sz="1200"/>
            </a:p>
          </p:txBody>
        </p:sp>
      </p:grpSp>
      <p:grpSp>
        <p:nvGrpSpPr>
          <p:cNvPr id="8" name="Group 8"/>
          <p:cNvGrpSpPr/>
          <p:nvPr/>
        </p:nvGrpSpPr>
        <p:grpSpPr>
          <a:xfrm>
            <a:off x="7362490" y="-934720"/>
            <a:ext cx="2012886" cy="4915507"/>
            <a:chOff x="0" y="0"/>
            <a:chExt cx="660400" cy="1612710"/>
          </a:xfrm>
        </p:grpSpPr>
        <p:sp>
          <p:nvSpPr>
            <p:cNvPr id="9" name="Freeform 9"/>
            <p:cNvSpPr/>
            <p:nvPr/>
          </p:nvSpPr>
          <p:spPr>
            <a:xfrm>
              <a:off x="0" y="0"/>
              <a:ext cx="660400" cy="1612710"/>
            </a:xfrm>
            <a:custGeom>
              <a:avLst/>
              <a:gdLst/>
              <a:ahLst/>
              <a:cxnLst/>
              <a:rect l="l" t="t" r="r" b="b"/>
              <a:pathLst>
                <a:path w="660400" h="1612710">
                  <a:moveTo>
                    <a:pt x="220252" y="1593641"/>
                  </a:moveTo>
                  <a:cubicBezTo>
                    <a:pt x="254109" y="1605155"/>
                    <a:pt x="292600" y="1612710"/>
                    <a:pt x="330378" y="1612710"/>
                  </a:cubicBezTo>
                  <a:cubicBezTo>
                    <a:pt x="368157" y="1612710"/>
                    <a:pt x="404509" y="1606233"/>
                    <a:pt x="438009" y="1594719"/>
                  </a:cubicBezTo>
                  <a:cubicBezTo>
                    <a:pt x="438723" y="1594359"/>
                    <a:pt x="439435" y="1594359"/>
                    <a:pt x="440148" y="1594000"/>
                  </a:cubicBezTo>
                  <a:cubicBezTo>
                    <a:pt x="565955" y="1547945"/>
                    <a:pt x="658618" y="1426331"/>
                    <a:pt x="660400" y="1266440"/>
                  </a:cubicBezTo>
                  <a:lnTo>
                    <a:pt x="660400" y="0"/>
                  </a:lnTo>
                  <a:lnTo>
                    <a:pt x="0" y="0"/>
                  </a:lnTo>
                  <a:lnTo>
                    <a:pt x="0" y="1265500"/>
                  </a:lnTo>
                  <a:cubicBezTo>
                    <a:pt x="1782" y="1427050"/>
                    <a:pt x="93019" y="1548665"/>
                    <a:pt x="220252" y="1593641"/>
                  </a:cubicBezTo>
                  <a:close/>
                </a:path>
              </a:pathLst>
            </a:custGeom>
            <a:solidFill>
              <a:srgbClr val="C7B34E"/>
            </a:solidFill>
          </p:spPr>
          <p:txBody>
            <a:bodyPr/>
            <a:lstStyle/>
            <a:p>
              <a:endParaRPr lang="en-US" sz="1200"/>
            </a:p>
          </p:txBody>
        </p:sp>
        <p:sp>
          <p:nvSpPr>
            <p:cNvPr id="10" name="TextBox 10"/>
            <p:cNvSpPr txBox="1"/>
            <p:nvPr/>
          </p:nvSpPr>
          <p:spPr>
            <a:xfrm>
              <a:off x="0" y="-57150"/>
              <a:ext cx="660400" cy="1542860"/>
            </a:xfrm>
            <a:prstGeom prst="rect">
              <a:avLst/>
            </a:prstGeom>
          </p:spPr>
          <p:txBody>
            <a:bodyPr lIns="33867" tIns="33867" rIns="33867" bIns="33867" rtlCol="0" anchor="ctr"/>
            <a:lstStyle/>
            <a:p>
              <a:pPr algn="ctr">
                <a:lnSpc>
                  <a:spcPts val="2199"/>
                </a:lnSpc>
              </a:pPr>
              <a:endParaRPr sz="1200"/>
            </a:p>
          </p:txBody>
        </p:sp>
      </p:grpSp>
      <p:grpSp>
        <p:nvGrpSpPr>
          <p:cNvPr id="11" name="Group 11"/>
          <p:cNvGrpSpPr/>
          <p:nvPr/>
        </p:nvGrpSpPr>
        <p:grpSpPr>
          <a:xfrm>
            <a:off x="9633508" y="-934720"/>
            <a:ext cx="2012886" cy="5176467"/>
            <a:chOff x="0" y="0"/>
            <a:chExt cx="660400" cy="1698327"/>
          </a:xfrm>
        </p:grpSpPr>
        <p:sp>
          <p:nvSpPr>
            <p:cNvPr id="12" name="Freeform 12"/>
            <p:cNvSpPr/>
            <p:nvPr/>
          </p:nvSpPr>
          <p:spPr>
            <a:xfrm>
              <a:off x="0" y="0"/>
              <a:ext cx="660400" cy="1698327"/>
            </a:xfrm>
            <a:custGeom>
              <a:avLst/>
              <a:gdLst/>
              <a:ahLst/>
              <a:cxnLst/>
              <a:rect l="l" t="t" r="r" b="b"/>
              <a:pathLst>
                <a:path w="660400" h="1698327">
                  <a:moveTo>
                    <a:pt x="220252" y="1679258"/>
                  </a:moveTo>
                  <a:cubicBezTo>
                    <a:pt x="254109" y="1690772"/>
                    <a:pt x="292600" y="1698327"/>
                    <a:pt x="330378" y="1698327"/>
                  </a:cubicBezTo>
                  <a:cubicBezTo>
                    <a:pt x="368157" y="1698327"/>
                    <a:pt x="404509" y="1691850"/>
                    <a:pt x="438009" y="1680336"/>
                  </a:cubicBezTo>
                  <a:cubicBezTo>
                    <a:pt x="438723" y="1679977"/>
                    <a:pt x="439435" y="1679977"/>
                    <a:pt x="440148" y="1679617"/>
                  </a:cubicBezTo>
                  <a:cubicBezTo>
                    <a:pt x="565955" y="1633562"/>
                    <a:pt x="658618" y="1511948"/>
                    <a:pt x="660400" y="1350155"/>
                  </a:cubicBezTo>
                  <a:lnTo>
                    <a:pt x="660400" y="0"/>
                  </a:lnTo>
                  <a:lnTo>
                    <a:pt x="0" y="0"/>
                  </a:lnTo>
                  <a:lnTo>
                    <a:pt x="0" y="1349153"/>
                  </a:lnTo>
                  <a:cubicBezTo>
                    <a:pt x="1782" y="1512667"/>
                    <a:pt x="93019" y="1634282"/>
                    <a:pt x="220252" y="1679258"/>
                  </a:cubicBezTo>
                  <a:close/>
                </a:path>
              </a:pathLst>
            </a:custGeom>
            <a:solidFill>
              <a:srgbClr val="9D8F3B"/>
            </a:solidFill>
          </p:spPr>
          <p:txBody>
            <a:bodyPr/>
            <a:lstStyle/>
            <a:p>
              <a:endParaRPr lang="en-US" sz="1200"/>
            </a:p>
          </p:txBody>
        </p:sp>
        <p:sp>
          <p:nvSpPr>
            <p:cNvPr id="13" name="TextBox 13"/>
            <p:cNvSpPr txBox="1"/>
            <p:nvPr/>
          </p:nvSpPr>
          <p:spPr>
            <a:xfrm>
              <a:off x="0" y="-57150"/>
              <a:ext cx="660400" cy="1628477"/>
            </a:xfrm>
            <a:prstGeom prst="rect">
              <a:avLst/>
            </a:prstGeom>
          </p:spPr>
          <p:txBody>
            <a:bodyPr lIns="33867" tIns="33867" rIns="33867" bIns="33867" rtlCol="0" anchor="ctr"/>
            <a:lstStyle/>
            <a:p>
              <a:pPr algn="ctr">
                <a:lnSpc>
                  <a:spcPts val="2199"/>
                </a:lnSpc>
              </a:pPr>
              <a:endParaRPr sz="1200"/>
            </a:p>
          </p:txBody>
        </p:sp>
      </p:grpSp>
      <p:grpSp>
        <p:nvGrpSpPr>
          <p:cNvPr id="14" name="Group 14"/>
          <p:cNvGrpSpPr/>
          <p:nvPr/>
        </p:nvGrpSpPr>
        <p:grpSpPr>
          <a:xfrm>
            <a:off x="549432" y="-934720"/>
            <a:ext cx="2012886" cy="3793379"/>
            <a:chOff x="0" y="0"/>
            <a:chExt cx="660400" cy="1244555"/>
          </a:xfrm>
        </p:grpSpPr>
        <p:sp>
          <p:nvSpPr>
            <p:cNvPr id="15" name="Freeform 15"/>
            <p:cNvSpPr/>
            <p:nvPr/>
          </p:nvSpPr>
          <p:spPr>
            <a:xfrm>
              <a:off x="0" y="0"/>
              <a:ext cx="660400" cy="1244555"/>
            </a:xfrm>
            <a:custGeom>
              <a:avLst/>
              <a:gdLst/>
              <a:ahLst/>
              <a:cxnLst/>
              <a:rect l="l" t="t" r="r" b="b"/>
              <a:pathLst>
                <a:path w="660400" h="1244555">
                  <a:moveTo>
                    <a:pt x="220252" y="1225486"/>
                  </a:moveTo>
                  <a:cubicBezTo>
                    <a:pt x="254109" y="1237000"/>
                    <a:pt x="292600" y="1244555"/>
                    <a:pt x="330378" y="1244555"/>
                  </a:cubicBezTo>
                  <a:cubicBezTo>
                    <a:pt x="368157" y="1244555"/>
                    <a:pt x="404509" y="1238078"/>
                    <a:pt x="438009" y="1226564"/>
                  </a:cubicBezTo>
                  <a:cubicBezTo>
                    <a:pt x="438723" y="1226205"/>
                    <a:pt x="439435" y="1226205"/>
                    <a:pt x="440148" y="1225845"/>
                  </a:cubicBezTo>
                  <a:cubicBezTo>
                    <a:pt x="565955" y="1179790"/>
                    <a:pt x="658618" y="1058176"/>
                    <a:pt x="660400" y="906462"/>
                  </a:cubicBezTo>
                  <a:lnTo>
                    <a:pt x="660400" y="0"/>
                  </a:lnTo>
                  <a:lnTo>
                    <a:pt x="0" y="0"/>
                  </a:lnTo>
                  <a:lnTo>
                    <a:pt x="0" y="905790"/>
                  </a:lnTo>
                  <a:cubicBezTo>
                    <a:pt x="1782" y="1058895"/>
                    <a:pt x="93019" y="1180510"/>
                    <a:pt x="220252" y="1225486"/>
                  </a:cubicBezTo>
                  <a:close/>
                </a:path>
              </a:pathLst>
            </a:custGeom>
            <a:solidFill>
              <a:srgbClr val="15193F"/>
            </a:solidFill>
          </p:spPr>
          <p:txBody>
            <a:bodyPr/>
            <a:lstStyle/>
            <a:p>
              <a:endParaRPr lang="en-US" sz="1200"/>
            </a:p>
          </p:txBody>
        </p:sp>
        <p:sp>
          <p:nvSpPr>
            <p:cNvPr id="16" name="TextBox 16"/>
            <p:cNvSpPr txBox="1"/>
            <p:nvPr/>
          </p:nvSpPr>
          <p:spPr>
            <a:xfrm>
              <a:off x="0" y="-57150"/>
              <a:ext cx="660400" cy="1174705"/>
            </a:xfrm>
            <a:prstGeom prst="rect">
              <a:avLst/>
            </a:prstGeom>
          </p:spPr>
          <p:txBody>
            <a:bodyPr lIns="33867" tIns="33867" rIns="33867" bIns="33867" rtlCol="0" anchor="ctr"/>
            <a:lstStyle/>
            <a:p>
              <a:pPr algn="ctr">
                <a:lnSpc>
                  <a:spcPts val="2199"/>
                </a:lnSpc>
              </a:pPr>
              <a:endParaRPr sz="1200"/>
            </a:p>
          </p:txBody>
        </p:sp>
      </p:grpSp>
      <p:sp>
        <p:nvSpPr>
          <p:cNvPr id="18" name="TextBox 18"/>
          <p:cNvSpPr txBox="1"/>
          <p:nvPr/>
        </p:nvSpPr>
        <p:spPr>
          <a:xfrm>
            <a:off x="729251" y="1052510"/>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a:rPr>
              <a:t>1</a:t>
            </a:r>
          </a:p>
        </p:txBody>
      </p:sp>
      <p:sp>
        <p:nvSpPr>
          <p:cNvPr id="19" name="TextBox 19"/>
          <p:cNvSpPr txBox="1"/>
          <p:nvPr/>
        </p:nvSpPr>
        <p:spPr>
          <a:xfrm>
            <a:off x="729251" y="1402634"/>
            <a:ext cx="1639583" cy="895694"/>
          </a:xfrm>
          <a:prstGeom prst="rect">
            <a:avLst/>
          </a:prstGeom>
        </p:spPr>
        <p:txBody>
          <a:bodyPr lIns="0" tIns="0" rIns="0" bIns="0" rtlCol="0" anchor="t">
            <a:spAutoFit/>
          </a:bodyPr>
          <a:lstStyle/>
          <a:p>
            <a:pPr algn="ctr">
              <a:lnSpc>
                <a:spcPts val="2427"/>
              </a:lnSpc>
            </a:pPr>
            <a:r>
              <a:rPr lang="en-US" sz="1733" spc="35">
                <a:solidFill>
                  <a:srgbClr val="FFFFFF"/>
                </a:solidFill>
                <a:latin typeface="Century Gothic"/>
              </a:rPr>
              <a:t>set target</a:t>
            </a:r>
          </a:p>
          <a:p>
            <a:pPr algn="ctr">
              <a:lnSpc>
                <a:spcPts val="2427"/>
              </a:lnSpc>
            </a:pPr>
            <a:r>
              <a:rPr lang="en-US" sz="1733" spc="35">
                <a:solidFill>
                  <a:srgbClr val="FFFFFF"/>
                </a:solidFill>
                <a:latin typeface="Century Gothic"/>
              </a:rPr>
              <a:t>amount to save</a:t>
            </a:r>
          </a:p>
        </p:txBody>
      </p:sp>
      <p:sp>
        <p:nvSpPr>
          <p:cNvPr id="20" name="TextBox 20"/>
          <p:cNvSpPr txBox="1"/>
          <p:nvPr/>
        </p:nvSpPr>
        <p:spPr>
          <a:xfrm>
            <a:off x="3007103" y="1055488"/>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Bold"/>
              </a:rPr>
              <a:t>2</a:t>
            </a:r>
          </a:p>
        </p:txBody>
      </p:sp>
      <p:sp>
        <p:nvSpPr>
          <p:cNvPr id="21" name="TextBox 21"/>
          <p:cNvSpPr txBox="1"/>
          <p:nvPr/>
        </p:nvSpPr>
        <p:spPr>
          <a:xfrm>
            <a:off x="3007103" y="1405612"/>
            <a:ext cx="1639583" cy="895694"/>
          </a:xfrm>
          <a:prstGeom prst="rect">
            <a:avLst/>
          </a:prstGeom>
        </p:spPr>
        <p:txBody>
          <a:bodyPr lIns="0" tIns="0" rIns="0" bIns="0" rtlCol="0" anchor="t">
            <a:spAutoFit/>
          </a:bodyPr>
          <a:lstStyle/>
          <a:p>
            <a:pPr algn="ctr">
              <a:lnSpc>
                <a:spcPts val="2427"/>
              </a:lnSpc>
            </a:pPr>
            <a:r>
              <a:rPr lang="en-US" sz="1733" spc="35">
                <a:solidFill>
                  <a:srgbClr val="FFFFFF"/>
                </a:solidFill>
                <a:latin typeface="Century Gothic"/>
              </a:rPr>
              <a:t>determine date needed by</a:t>
            </a:r>
          </a:p>
        </p:txBody>
      </p:sp>
      <p:sp>
        <p:nvSpPr>
          <p:cNvPr id="28" name="TextBox 28"/>
          <p:cNvSpPr txBox="1"/>
          <p:nvPr/>
        </p:nvSpPr>
        <p:spPr>
          <a:xfrm>
            <a:off x="1237286" y="2941209"/>
            <a:ext cx="623512" cy="539058"/>
          </a:xfrm>
          <a:prstGeom prst="rect">
            <a:avLst/>
          </a:prstGeom>
        </p:spPr>
        <p:txBody>
          <a:bodyPr lIns="0" tIns="0" rIns="0" bIns="0" rtlCol="0" anchor="t">
            <a:spAutoFit/>
          </a:bodyPr>
          <a:lstStyle/>
          <a:p>
            <a:pPr algn="ctr">
              <a:lnSpc>
                <a:spcPts val="2231"/>
              </a:lnSpc>
            </a:pPr>
            <a:r>
              <a:rPr lang="en-US" sz="1593">
                <a:solidFill>
                  <a:srgbClr val="15193F"/>
                </a:solidFill>
                <a:latin typeface="Century Gothic"/>
              </a:rPr>
              <a:t>goal:</a:t>
            </a:r>
          </a:p>
          <a:p>
            <a:pPr algn="ctr">
              <a:lnSpc>
                <a:spcPts val="2231"/>
              </a:lnSpc>
            </a:pPr>
            <a:r>
              <a:rPr lang="en-US" sz="1593">
                <a:solidFill>
                  <a:srgbClr val="15193F"/>
                </a:solidFill>
                <a:latin typeface="Century Gothic"/>
              </a:rPr>
              <a:t>$3,000</a:t>
            </a:r>
          </a:p>
        </p:txBody>
      </p:sp>
      <p:sp>
        <p:nvSpPr>
          <p:cNvPr id="29" name="TextBox 29"/>
          <p:cNvSpPr txBox="1"/>
          <p:nvPr/>
        </p:nvSpPr>
        <p:spPr>
          <a:xfrm>
            <a:off x="3152708" y="3337581"/>
            <a:ext cx="1348373" cy="821187"/>
          </a:xfrm>
          <a:prstGeom prst="rect">
            <a:avLst/>
          </a:prstGeom>
        </p:spPr>
        <p:txBody>
          <a:bodyPr lIns="0" tIns="0" rIns="0" bIns="0" rtlCol="0" anchor="t">
            <a:spAutoFit/>
          </a:bodyPr>
          <a:lstStyle/>
          <a:p>
            <a:pPr algn="ctr">
              <a:lnSpc>
                <a:spcPts val="2231"/>
              </a:lnSpc>
            </a:pPr>
            <a:r>
              <a:rPr lang="en-US" sz="1593" dirty="0">
                <a:solidFill>
                  <a:srgbClr val="15193F"/>
                </a:solidFill>
                <a:latin typeface="Century Gothic"/>
              </a:rPr>
              <a:t>date needed:</a:t>
            </a:r>
          </a:p>
          <a:p>
            <a:pPr algn="ctr">
              <a:lnSpc>
                <a:spcPts val="2231"/>
              </a:lnSpc>
            </a:pPr>
            <a:r>
              <a:rPr lang="en-US" sz="1593" dirty="0" err="1">
                <a:solidFill>
                  <a:srgbClr val="15193F"/>
                </a:solidFill>
                <a:latin typeface="Century Gothic"/>
              </a:rPr>
              <a:t>october</a:t>
            </a:r>
            <a:endParaRPr lang="en-US" sz="1593" dirty="0">
              <a:solidFill>
                <a:srgbClr val="15193F"/>
              </a:solidFill>
              <a:latin typeface="Century Gothic"/>
            </a:endParaRPr>
          </a:p>
        </p:txBody>
      </p:sp>
    </p:spTree>
    <p:extLst>
      <p:ext uri="{BB962C8B-B14F-4D97-AF65-F5344CB8AC3E}">
        <p14:creationId xmlns:p14="http://schemas.microsoft.com/office/powerpoint/2010/main" val="340716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0451" y="-934720"/>
            <a:ext cx="2012886" cy="4158723"/>
            <a:chOff x="0" y="0"/>
            <a:chExt cx="660400" cy="1364419"/>
          </a:xfrm>
        </p:grpSpPr>
        <p:sp>
          <p:nvSpPr>
            <p:cNvPr id="3" name="Freeform 3"/>
            <p:cNvSpPr/>
            <p:nvPr/>
          </p:nvSpPr>
          <p:spPr>
            <a:xfrm>
              <a:off x="0" y="0"/>
              <a:ext cx="660400" cy="1364419"/>
            </a:xfrm>
            <a:custGeom>
              <a:avLst/>
              <a:gdLst/>
              <a:ahLst/>
              <a:cxnLst/>
              <a:rect l="l" t="t" r="r" b="b"/>
              <a:pathLst>
                <a:path w="660400" h="1364419">
                  <a:moveTo>
                    <a:pt x="220252" y="1345350"/>
                  </a:moveTo>
                  <a:cubicBezTo>
                    <a:pt x="254109" y="1356864"/>
                    <a:pt x="292600" y="1364419"/>
                    <a:pt x="330378" y="1364419"/>
                  </a:cubicBezTo>
                  <a:cubicBezTo>
                    <a:pt x="368157" y="1364419"/>
                    <a:pt x="404509" y="1357942"/>
                    <a:pt x="438009" y="1346428"/>
                  </a:cubicBezTo>
                  <a:cubicBezTo>
                    <a:pt x="438723" y="1346069"/>
                    <a:pt x="439435" y="1346069"/>
                    <a:pt x="440148" y="1345710"/>
                  </a:cubicBezTo>
                  <a:cubicBezTo>
                    <a:pt x="565955" y="1299654"/>
                    <a:pt x="658618" y="1178040"/>
                    <a:pt x="660400" y="1023664"/>
                  </a:cubicBezTo>
                  <a:lnTo>
                    <a:pt x="660400" y="0"/>
                  </a:lnTo>
                  <a:lnTo>
                    <a:pt x="0" y="0"/>
                  </a:lnTo>
                  <a:lnTo>
                    <a:pt x="0" y="1022905"/>
                  </a:lnTo>
                  <a:cubicBezTo>
                    <a:pt x="1782" y="1178759"/>
                    <a:pt x="93019" y="1300375"/>
                    <a:pt x="220252" y="1345350"/>
                  </a:cubicBezTo>
                  <a:close/>
                </a:path>
              </a:pathLst>
            </a:custGeom>
            <a:solidFill>
              <a:srgbClr val="264D76"/>
            </a:solidFill>
          </p:spPr>
          <p:txBody>
            <a:bodyPr/>
            <a:lstStyle/>
            <a:p>
              <a:endParaRPr lang="en-US" sz="1200"/>
            </a:p>
          </p:txBody>
        </p:sp>
        <p:sp>
          <p:nvSpPr>
            <p:cNvPr id="4" name="TextBox 4"/>
            <p:cNvSpPr txBox="1"/>
            <p:nvPr/>
          </p:nvSpPr>
          <p:spPr>
            <a:xfrm>
              <a:off x="0" y="-57150"/>
              <a:ext cx="660400" cy="1294569"/>
            </a:xfrm>
            <a:prstGeom prst="rect">
              <a:avLst/>
            </a:prstGeom>
          </p:spPr>
          <p:txBody>
            <a:bodyPr lIns="33867" tIns="33867" rIns="33867" bIns="33867" rtlCol="0" anchor="ctr"/>
            <a:lstStyle/>
            <a:p>
              <a:pPr algn="ctr">
                <a:lnSpc>
                  <a:spcPts val="2199"/>
                </a:lnSpc>
              </a:pPr>
              <a:endParaRPr sz="1200"/>
            </a:p>
          </p:txBody>
        </p:sp>
      </p:grpSp>
      <p:grpSp>
        <p:nvGrpSpPr>
          <p:cNvPr id="5" name="Group 5"/>
          <p:cNvGrpSpPr/>
          <p:nvPr/>
        </p:nvGrpSpPr>
        <p:grpSpPr>
          <a:xfrm>
            <a:off x="5091470" y="-934720"/>
            <a:ext cx="2012886" cy="4541464"/>
            <a:chOff x="0" y="0"/>
            <a:chExt cx="660400" cy="1489991"/>
          </a:xfrm>
        </p:grpSpPr>
        <p:sp>
          <p:nvSpPr>
            <p:cNvPr id="6" name="Freeform 6"/>
            <p:cNvSpPr/>
            <p:nvPr/>
          </p:nvSpPr>
          <p:spPr>
            <a:xfrm>
              <a:off x="0" y="0"/>
              <a:ext cx="660400" cy="1489992"/>
            </a:xfrm>
            <a:custGeom>
              <a:avLst/>
              <a:gdLst/>
              <a:ahLst/>
              <a:cxnLst/>
              <a:rect l="l" t="t" r="r" b="b"/>
              <a:pathLst>
                <a:path w="660400" h="1489992">
                  <a:moveTo>
                    <a:pt x="220252" y="1470922"/>
                  </a:moveTo>
                  <a:cubicBezTo>
                    <a:pt x="254109" y="1482436"/>
                    <a:pt x="292600" y="1489992"/>
                    <a:pt x="330378" y="1489992"/>
                  </a:cubicBezTo>
                  <a:cubicBezTo>
                    <a:pt x="368157" y="1489992"/>
                    <a:pt x="404509" y="1483514"/>
                    <a:pt x="438009" y="1472001"/>
                  </a:cubicBezTo>
                  <a:cubicBezTo>
                    <a:pt x="438723" y="1471641"/>
                    <a:pt x="439435" y="1471641"/>
                    <a:pt x="440148" y="1471282"/>
                  </a:cubicBezTo>
                  <a:cubicBezTo>
                    <a:pt x="565955" y="1425227"/>
                    <a:pt x="658618" y="1303613"/>
                    <a:pt x="660400" y="1146447"/>
                  </a:cubicBezTo>
                  <a:lnTo>
                    <a:pt x="660400" y="0"/>
                  </a:lnTo>
                  <a:lnTo>
                    <a:pt x="0" y="0"/>
                  </a:lnTo>
                  <a:lnTo>
                    <a:pt x="0" y="1145596"/>
                  </a:lnTo>
                  <a:cubicBezTo>
                    <a:pt x="1782" y="1304331"/>
                    <a:pt x="93019" y="1425947"/>
                    <a:pt x="220252" y="1470922"/>
                  </a:cubicBezTo>
                  <a:close/>
                </a:path>
              </a:pathLst>
            </a:custGeom>
            <a:solidFill>
              <a:srgbClr val="2F5D8F"/>
            </a:solidFill>
          </p:spPr>
          <p:txBody>
            <a:bodyPr/>
            <a:lstStyle/>
            <a:p>
              <a:endParaRPr lang="en-US" sz="1200"/>
            </a:p>
          </p:txBody>
        </p:sp>
        <p:sp>
          <p:nvSpPr>
            <p:cNvPr id="7" name="TextBox 7"/>
            <p:cNvSpPr txBox="1"/>
            <p:nvPr/>
          </p:nvSpPr>
          <p:spPr>
            <a:xfrm>
              <a:off x="0" y="-57150"/>
              <a:ext cx="660400" cy="1420141"/>
            </a:xfrm>
            <a:prstGeom prst="rect">
              <a:avLst/>
            </a:prstGeom>
          </p:spPr>
          <p:txBody>
            <a:bodyPr lIns="33867" tIns="33867" rIns="33867" bIns="33867" rtlCol="0" anchor="ctr"/>
            <a:lstStyle/>
            <a:p>
              <a:pPr algn="ctr">
                <a:lnSpc>
                  <a:spcPts val="2199"/>
                </a:lnSpc>
              </a:pPr>
              <a:endParaRPr sz="1200"/>
            </a:p>
          </p:txBody>
        </p:sp>
      </p:grpSp>
      <p:grpSp>
        <p:nvGrpSpPr>
          <p:cNvPr id="8" name="Group 8"/>
          <p:cNvGrpSpPr/>
          <p:nvPr/>
        </p:nvGrpSpPr>
        <p:grpSpPr>
          <a:xfrm>
            <a:off x="7362490" y="-934720"/>
            <a:ext cx="2012886" cy="4915507"/>
            <a:chOff x="0" y="0"/>
            <a:chExt cx="660400" cy="1612710"/>
          </a:xfrm>
        </p:grpSpPr>
        <p:sp>
          <p:nvSpPr>
            <p:cNvPr id="9" name="Freeform 9"/>
            <p:cNvSpPr/>
            <p:nvPr/>
          </p:nvSpPr>
          <p:spPr>
            <a:xfrm>
              <a:off x="0" y="0"/>
              <a:ext cx="660400" cy="1612710"/>
            </a:xfrm>
            <a:custGeom>
              <a:avLst/>
              <a:gdLst/>
              <a:ahLst/>
              <a:cxnLst/>
              <a:rect l="l" t="t" r="r" b="b"/>
              <a:pathLst>
                <a:path w="660400" h="1612710">
                  <a:moveTo>
                    <a:pt x="220252" y="1593641"/>
                  </a:moveTo>
                  <a:cubicBezTo>
                    <a:pt x="254109" y="1605155"/>
                    <a:pt x="292600" y="1612710"/>
                    <a:pt x="330378" y="1612710"/>
                  </a:cubicBezTo>
                  <a:cubicBezTo>
                    <a:pt x="368157" y="1612710"/>
                    <a:pt x="404509" y="1606233"/>
                    <a:pt x="438009" y="1594719"/>
                  </a:cubicBezTo>
                  <a:cubicBezTo>
                    <a:pt x="438723" y="1594359"/>
                    <a:pt x="439435" y="1594359"/>
                    <a:pt x="440148" y="1594000"/>
                  </a:cubicBezTo>
                  <a:cubicBezTo>
                    <a:pt x="565955" y="1547945"/>
                    <a:pt x="658618" y="1426331"/>
                    <a:pt x="660400" y="1266440"/>
                  </a:cubicBezTo>
                  <a:lnTo>
                    <a:pt x="660400" y="0"/>
                  </a:lnTo>
                  <a:lnTo>
                    <a:pt x="0" y="0"/>
                  </a:lnTo>
                  <a:lnTo>
                    <a:pt x="0" y="1265500"/>
                  </a:lnTo>
                  <a:cubicBezTo>
                    <a:pt x="1782" y="1427050"/>
                    <a:pt x="93019" y="1548665"/>
                    <a:pt x="220252" y="1593641"/>
                  </a:cubicBezTo>
                  <a:close/>
                </a:path>
              </a:pathLst>
            </a:custGeom>
            <a:solidFill>
              <a:srgbClr val="C7B34E"/>
            </a:solidFill>
          </p:spPr>
          <p:txBody>
            <a:bodyPr/>
            <a:lstStyle/>
            <a:p>
              <a:endParaRPr lang="en-US" sz="1200"/>
            </a:p>
          </p:txBody>
        </p:sp>
        <p:sp>
          <p:nvSpPr>
            <p:cNvPr id="10" name="TextBox 10"/>
            <p:cNvSpPr txBox="1"/>
            <p:nvPr/>
          </p:nvSpPr>
          <p:spPr>
            <a:xfrm>
              <a:off x="0" y="-57150"/>
              <a:ext cx="660400" cy="1542860"/>
            </a:xfrm>
            <a:prstGeom prst="rect">
              <a:avLst/>
            </a:prstGeom>
          </p:spPr>
          <p:txBody>
            <a:bodyPr lIns="33867" tIns="33867" rIns="33867" bIns="33867" rtlCol="0" anchor="ctr"/>
            <a:lstStyle/>
            <a:p>
              <a:pPr algn="ctr">
                <a:lnSpc>
                  <a:spcPts val="2199"/>
                </a:lnSpc>
              </a:pPr>
              <a:endParaRPr sz="1200"/>
            </a:p>
          </p:txBody>
        </p:sp>
      </p:grpSp>
      <p:grpSp>
        <p:nvGrpSpPr>
          <p:cNvPr id="11" name="Group 11"/>
          <p:cNvGrpSpPr/>
          <p:nvPr/>
        </p:nvGrpSpPr>
        <p:grpSpPr>
          <a:xfrm>
            <a:off x="9633508" y="-934720"/>
            <a:ext cx="2012886" cy="5176467"/>
            <a:chOff x="0" y="0"/>
            <a:chExt cx="660400" cy="1698327"/>
          </a:xfrm>
        </p:grpSpPr>
        <p:sp>
          <p:nvSpPr>
            <p:cNvPr id="12" name="Freeform 12"/>
            <p:cNvSpPr/>
            <p:nvPr/>
          </p:nvSpPr>
          <p:spPr>
            <a:xfrm>
              <a:off x="0" y="0"/>
              <a:ext cx="660400" cy="1698327"/>
            </a:xfrm>
            <a:custGeom>
              <a:avLst/>
              <a:gdLst/>
              <a:ahLst/>
              <a:cxnLst/>
              <a:rect l="l" t="t" r="r" b="b"/>
              <a:pathLst>
                <a:path w="660400" h="1698327">
                  <a:moveTo>
                    <a:pt x="220252" y="1679258"/>
                  </a:moveTo>
                  <a:cubicBezTo>
                    <a:pt x="254109" y="1690772"/>
                    <a:pt x="292600" y="1698327"/>
                    <a:pt x="330378" y="1698327"/>
                  </a:cubicBezTo>
                  <a:cubicBezTo>
                    <a:pt x="368157" y="1698327"/>
                    <a:pt x="404509" y="1691850"/>
                    <a:pt x="438009" y="1680336"/>
                  </a:cubicBezTo>
                  <a:cubicBezTo>
                    <a:pt x="438723" y="1679977"/>
                    <a:pt x="439435" y="1679977"/>
                    <a:pt x="440148" y="1679617"/>
                  </a:cubicBezTo>
                  <a:cubicBezTo>
                    <a:pt x="565955" y="1633562"/>
                    <a:pt x="658618" y="1511948"/>
                    <a:pt x="660400" y="1350155"/>
                  </a:cubicBezTo>
                  <a:lnTo>
                    <a:pt x="660400" y="0"/>
                  </a:lnTo>
                  <a:lnTo>
                    <a:pt x="0" y="0"/>
                  </a:lnTo>
                  <a:lnTo>
                    <a:pt x="0" y="1349153"/>
                  </a:lnTo>
                  <a:cubicBezTo>
                    <a:pt x="1782" y="1512667"/>
                    <a:pt x="93019" y="1634282"/>
                    <a:pt x="220252" y="1679258"/>
                  </a:cubicBezTo>
                  <a:close/>
                </a:path>
              </a:pathLst>
            </a:custGeom>
            <a:solidFill>
              <a:srgbClr val="9D8F3B"/>
            </a:solidFill>
          </p:spPr>
          <p:txBody>
            <a:bodyPr/>
            <a:lstStyle/>
            <a:p>
              <a:endParaRPr lang="en-US" sz="1200"/>
            </a:p>
          </p:txBody>
        </p:sp>
        <p:sp>
          <p:nvSpPr>
            <p:cNvPr id="13" name="TextBox 13"/>
            <p:cNvSpPr txBox="1"/>
            <p:nvPr/>
          </p:nvSpPr>
          <p:spPr>
            <a:xfrm>
              <a:off x="0" y="-57150"/>
              <a:ext cx="660400" cy="1628477"/>
            </a:xfrm>
            <a:prstGeom prst="rect">
              <a:avLst/>
            </a:prstGeom>
          </p:spPr>
          <p:txBody>
            <a:bodyPr lIns="33867" tIns="33867" rIns="33867" bIns="33867" rtlCol="0" anchor="ctr"/>
            <a:lstStyle/>
            <a:p>
              <a:pPr algn="ctr">
                <a:lnSpc>
                  <a:spcPts val="2199"/>
                </a:lnSpc>
              </a:pPr>
              <a:endParaRPr sz="1200"/>
            </a:p>
          </p:txBody>
        </p:sp>
      </p:grpSp>
      <p:grpSp>
        <p:nvGrpSpPr>
          <p:cNvPr id="14" name="Group 14"/>
          <p:cNvGrpSpPr/>
          <p:nvPr/>
        </p:nvGrpSpPr>
        <p:grpSpPr>
          <a:xfrm>
            <a:off x="549432" y="-934720"/>
            <a:ext cx="2012886" cy="3793379"/>
            <a:chOff x="0" y="0"/>
            <a:chExt cx="660400" cy="1244555"/>
          </a:xfrm>
        </p:grpSpPr>
        <p:sp>
          <p:nvSpPr>
            <p:cNvPr id="15" name="Freeform 15"/>
            <p:cNvSpPr/>
            <p:nvPr/>
          </p:nvSpPr>
          <p:spPr>
            <a:xfrm>
              <a:off x="0" y="0"/>
              <a:ext cx="660400" cy="1244555"/>
            </a:xfrm>
            <a:custGeom>
              <a:avLst/>
              <a:gdLst/>
              <a:ahLst/>
              <a:cxnLst/>
              <a:rect l="l" t="t" r="r" b="b"/>
              <a:pathLst>
                <a:path w="660400" h="1244555">
                  <a:moveTo>
                    <a:pt x="220252" y="1225486"/>
                  </a:moveTo>
                  <a:cubicBezTo>
                    <a:pt x="254109" y="1237000"/>
                    <a:pt x="292600" y="1244555"/>
                    <a:pt x="330378" y="1244555"/>
                  </a:cubicBezTo>
                  <a:cubicBezTo>
                    <a:pt x="368157" y="1244555"/>
                    <a:pt x="404509" y="1238078"/>
                    <a:pt x="438009" y="1226564"/>
                  </a:cubicBezTo>
                  <a:cubicBezTo>
                    <a:pt x="438723" y="1226205"/>
                    <a:pt x="439435" y="1226205"/>
                    <a:pt x="440148" y="1225845"/>
                  </a:cubicBezTo>
                  <a:cubicBezTo>
                    <a:pt x="565955" y="1179790"/>
                    <a:pt x="658618" y="1058176"/>
                    <a:pt x="660400" y="906462"/>
                  </a:cubicBezTo>
                  <a:lnTo>
                    <a:pt x="660400" y="0"/>
                  </a:lnTo>
                  <a:lnTo>
                    <a:pt x="0" y="0"/>
                  </a:lnTo>
                  <a:lnTo>
                    <a:pt x="0" y="905790"/>
                  </a:lnTo>
                  <a:cubicBezTo>
                    <a:pt x="1782" y="1058895"/>
                    <a:pt x="93019" y="1180510"/>
                    <a:pt x="220252" y="1225486"/>
                  </a:cubicBezTo>
                  <a:close/>
                </a:path>
              </a:pathLst>
            </a:custGeom>
            <a:solidFill>
              <a:srgbClr val="15193F"/>
            </a:solidFill>
          </p:spPr>
          <p:txBody>
            <a:bodyPr/>
            <a:lstStyle/>
            <a:p>
              <a:endParaRPr lang="en-US" sz="1200"/>
            </a:p>
          </p:txBody>
        </p:sp>
        <p:sp>
          <p:nvSpPr>
            <p:cNvPr id="16" name="TextBox 16"/>
            <p:cNvSpPr txBox="1"/>
            <p:nvPr/>
          </p:nvSpPr>
          <p:spPr>
            <a:xfrm>
              <a:off x="0" y="-57150"/>
              <a:ext cx="660400" cy="1174705"/>
            </a:xfrm>
            <a:prstGeom prst="rect">
              <a:avLst/>
            </a:prstGeom>
          </p:spPr>
          <p:txBody>
            <a:bodyPr lIns="33867" tIns="33867" rIns="33867" bIns="33867" rtlCol="0" anchor="ctr"/>
            <a:lstStyle/>
            <a:p>
              <a:pPr algn="ctr">
                <a:lnSpc>
                  <a:spcPts val="2199"/>
                </a:lnSpc>
              </a:pPr>
              <a:endParaRPr sz="1200"/>
            </a:p>
          </p:txBody>
        </p:sp>
      </p:grpSp>
      <p:sp>
        <p:nvSpPr>
          <p:cNvPr id="18" name="TextBox 18"/>
          <p:cNvSpPr txBox="1"/>
          <p:nvPr/>
        </p:nvSpPr>
        <p:spPr>
          <a:xfrm>
            <a:off x="729251" y="1052510"/>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a:rPr>
              <a:t>1</a:t>
            </a:r>
          </a:p>
        </p:txBody>
      </p:sp>
      <p:sp>
        <p:nvSpPr>
          <p:cNvPr id="19" name="TextBox 19"/>
          <p:cNvSpPr txBox="1"/>
          <p:nvPr/>
        </p:nvSpPr>
        <p:spPr>
          <a:xfrm>
            <a:off x="729251" y="1402634"/>
            <a:ext cx="1639583" cy="895694"/>
          </a:xfrm>
          <a:prstGeom prst="rect">
            <a:avLst/>
          </a:prstGeom>
        </p:spPr>
        <p:txBody>
          <a:bodyPr lIns="0" tIns="0" rIns="0" bIns="0" rtlCol="0" anchor="t">
            <a:spAutoFit/>
          </a:bodyPr>
          <a:lstStyle/>
          <a:p>
            <a:pPr algn="ctr">
              <a:lnSpc>
                <a:spcPts val="2427"/>
              </a:lnSpc>
            </a:pPr>
            <a:r>
              <a:rPr lang="en-US" sz="1733" spc="35">
                <a:solidFill>
                  <a:srgbClr val="FFFFFF"/>
                </a:solidFill>
                <a:latin typeface="Century Gothic"/>
              </a:rPr>
              <a:t>set target</a:t>
            </a:r>
          </a:p>
          <a:p>
            <a:pPr algn="ctr">
              <a:lnSpc>
                <a:spcPts val="2427"/>
              </a:lnSpc>
            </a:pPr>
            <a:r>
              <a:rPr lang="en-US" sz="1733" spc="35">
                <a:solidFill>
                  <a:srgbClr val="FFFFFF"/>
                </a:solidFill>
                <a:latin typeface="Century Gothic"/>
              </a:rPr>
              <a:t>amount to save</a:t>
            </a:r>
          </a:p>
        </p:txBody>
      </p:sp>
      <p:sp>
        <p:nvSpPr>
          <p:cNvPr id="20" name="TextBox 20"/>
          <p:cNvSpPr txBox="1"/>
          <p:nvPr/>
        </p:nvSpPr>
        <p:spPr>
          <a:xfrm>
            <a:off x="3007103" y="1055488"/>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Bold"/>
              </a:rPr>
              <a:t>2</a:t>
            </a:r>
          </a:p>
        </p:txBody>
      </p:sp>
      <p:sp>
        <p:nvSpPr>
          <p:cNvPr id="21" name="TextBox 21"/>
          <p:cNvSpPr txBox="1"/>
          <p:nvPr/>
        </p:nvSpPr>
        <p:spPr>
          <a:xfrm>
            <a:off x="3007103" y="1405612"/>
            <a:ext cx="1639583" cy="895694"/>
          </a:xfrm>
          <a:prstGeom prst="rect">
            <a:avLst/>
          </a:prstGeom>
        </p:spPr>
        <p:txBody>
          <a:bodyPr lIns="0" tIns="0" rIns="0" bIns="0" rtlCol="0" anchor="t">
            <a:spAutoFit/>
          </a:bodyPr>
          <a:lstStyle/>
          <a:p>
            <a:pPr algn="ctr">
              <a:lnSpc>
                <a:spcPts val="2427"/>
              </a:lnSpc>
            </a:pPr>
            <a:r>
              <a:rPr lang="en-US" sz="1733" spc="35">
                <a:solidFill>
                  <a:srgbClr val="FFFFFF"/>
                </a:solidFill>
                <a:latin typeface="Century Gothic"/>
              </a:rPr>
              <a:t>determine date needed by</a:t>
            </a:r>
          </a:p>
        </p:txBody>
      </p:sp>
      <p:sp>
        <p:nvSpPr>
          <p:cNvPr id="22" name="TextBox 22"/>
          <p:cNvSpPr txBox="1"/>
          <p:nvPr/>
        </p:nvSpPr>
        <p:spPr>
          <a:xfrm>
            <a:off x="5271343" y="1089580"/>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Bold"/>
              </a:rPr>
              <a:t>3</a:t>
            </a:r>
          </a:p>
        </p:txBody>
      </p:sp>
      <p:sp>
        <p:nvSpPr>
          <p:cNvPr id="23" name="TextBox 23"/>
          <p:cNvSpPr txBox="1"/>
          <p:nvPr/>
        </p:nvSpPr>
        <p:spPr>
          <a:xfrm>
            <a:off x="5271343" y="1439704"/>
            <a:ext cx="1639583" cy="587918"/>
          </a:xfrm>
          <a:prstGeom prst="rect">
            <a:avLst/>
          </a:prstGeom>
        </p:spPr>
        <p:txBody>
          <a:bodyPr lIns="0" tIns="0" rIns="0" bIns="0" rtlCol="0" anchor="t">
            <a:spAutoFit/>
          </a:bodyPr>
          <a:lstStyle/>
          <a:p>
            <a:pPr algn="ctr">
              <a:lnSpc>
                <a:spcPts val="2427"/>
              </a:lnSpc>
            </a:pPr>
            <a:r>
              <a:rPr lang="en-US" sz="1733" spc="35">
                <a:solidFill>
                  <a:srgbClr val="FFFFFF"/>
                </a:solidFill>
                <a:latin typeface="Century Gothic"/>
              </a:rPr>
              <a:t>calculate time</a:t>
            </a:r>
          </a:p>
          <a:p>
            <a:pPr algn="ctr">
              <a:lnSpc>
                <a:spcPts val="2427"/>
              </a:lnSpc>
            </a:pPr>
            <a:r>
              <a:rPr lang="en-US" sz="1733" spc="35">
                <a:solidFill>
                  <a:srgbClr val="FFFFFF"/>
                </a:solidFill>
                <a:latin typeface="Century Gothic"/>
              </a:rPr>
              <a:t>period to save</a:t>
            </a:r>
          </a:p>
        </p:txBody>
      </p:sp>
      <p:sp>
        <p:nvSpPr>
          <p:cNvPr id="28" name="TextBox 28"/>
          <p:cNvSpPr txBox="1"/>
          <p:nvPr/>
        </p:nvSpPr>
        <p:spPr>
          <a:xfrm>
            <a:off x="1237286" y="2941209"/>
            <a:ext cx="623512" cy="539058"/>
          </a:xfrm>
          <a:prstGeom prst="rect">
            <a:avLst/>
          </a:prstGeom>
        </p:spPr>
        <p:txBody>
          <a:bodyPr lIns="0" tIns="0" rIns="0" bIns="0" rtlCol="0" anchor="t">
            <a:spAutoFit/>
          </a:bodyPr>
          <a:lstStyle/>
          <a:p>
            <a:pPr algn="ctr">
              <a:lnSpc>
                <a:spcPts val="2231"/>
              </a:lnSpc>
            </a:pPr>
            <a:r>
              <a:rPr lang="en-US" sz="1593">
                <a:solidFill>
                  <a:srgbClr val="15193F"/>
                </a:solidFill>
                <a:latin typeface="Century Gothic"/>
              </a:rPr>
              <a:t>goal:</a:t>
            </a:r>
          </a:p>
          <a:p>
            <a:pPr algn="ctr">
              <a:lnSpc>
                <a:spcPts val="2231"/>
              </a:lnSpc>
            </a:pPr>
            <a:r>
              <a:rPr lang="en-US" sz="1593">
                <a:solidFill>
                  <a:srgbClr val="15193F"/>
                </a:solidFill>
                <a:latin typeface="Century Gothic"/>
              </a:rPr>
              <a:t>$3,000</a:t>
            </a:r>
          </a:p>
        </p:txBody>
      </p:sp>
      <p:sp>
        <p:nvSpPr>
          <p:cNvPr id="29" name="TextBox 29"/>
          <p:cNvSpPr txBox="1"/>
          <p:nvPr/>
        </p:nvSpPr>
        <p:spPr>
          <a:xfrm>
            <a:off x="3152708" y="3337581"/>
            <a:ext cx="1348373" cy="821187"/>
          </a:xfrm>
          <a:prstGeom prst="rect">
            <a:avLst/>
          </a:prstGeom>
        </p:spPr>
        <p:txBody>
          <a:bodyPr lIns="0" tIns="0" rIns="0" bIns="0" rtlCol="0" anchor="t">
            <a:spAutoFit/>
          </a:bodyPr>
          <a:lstStyle/>
          <a:p>
            <a:pPr algn="ctr">
              <a:lnSpc>
                <a:spcPts val="2231"/>
              </a:lnSpc>
            </a:pPr>
            <a:r>
              <a:rPr lang="en-US" sz="1593" dirty="0">
                <a:solidFill>
                  <a:srgbClr val="15193F"/>
                </a:solidFill>
                <a:latin typeface="Century Gothic"/>
              </a:rPr>
              <a:t>date needed:</a:t>
            </a:r>
          </a:p>
          <a:p>
            <a:pPr algn="ctr">
              <a:lnSpc>
                <a:spcPts val="2231"/>
              </a:lnSpc>
            </a:pPr>
            <a:r>
              <a:rPr lang="en-US" sz="1593" dirty="0" err="1">
                <a:solidFill>
                  <a:srgbClr val="15193F"/>
                </a:solidFill>
                <a:latin typeface="Century Gothic"/>
              </a:rPr>
              <a:t>october</a:t>
            </a:r>
            <a:endParaRPr lang="en-US" sz="1593" dirty="0">
              <a:solidFill>
                <a:srgbClr val="15193F"/>
              </a:solidFill>
              <a:latin typeface="Century Gothic"/>
            </a:endParaRPr>
          </a:p>
        </p:txBody>
      </p:sp>
      <p:sp>
        <p:nvSpPr>
          <p:cNvPr id="30" name="TextBox 30"/>
          <p:cNvSpPr txBox="1"/>
          <p:nvPr/>
        </p:nvSpPr>
        <p:spPr>
          <a:xfrm>
            <a:off x="5068817" y="3767300"/>
            <a:ext cx="2044635" cy="539058"/>
          </a:xfrm>
          <a:prstGeom prst="rect">
            <a:avLst/>
          </a:prstGeom>
        </p:spPr>
        <p:txBody>
          <a:bodyPr lIns="0" tIns="0" rIns="0" bIns="0" rtlCol="0" anchor="t">
            <a:spAutoFit/>
          </a:bodyPr>
          <a:lstStyle/>
          <a:p>
            <a:pPr algn="ctr">
              <a:lnSpc>
                <a:spcPts val="2231"/>
              </a:lnSpc>
            </a:pPr>
            <a:r>
              <a:rPr lang="en-US" sz="1593">
                <a:solidFill>
                  <a:srgbClr val="15193F"/>
                </a:solidFill>
                <a:latin typeface="Century Gothic"/>
              </a:rPr>
              <a:t>number of months:</a:t>
            </a:r>
          </a:p>
          <a:p>
            <a:pPr algn="ctr">
              <a:lnSpc>
                <a:spcPts val="2231"/>
              </a:lnSpc>
            </a:pPr>
            <a:r>
              <a:rPr lang="en-US" sz="1593">
                <a:solidFill>
                  <a:srgbClr val="15193F"/>
                </a:solidFill>
                <a:latin typeface="Century Gothic"/>
              </a:rPr>
              <a:t>10 (january-october)</a:t>
            </a:r>
          </a:p>
        </p:txBody>
      </p:sp>
      <p:sp>
        <p:nvSpPr>
          <p:cNvPr id="17" name="TextBox 18">
            <a:extLst>
              <a:ext uri="{FF2B5EF4-FFF2-40B4-BE49-F238E27FC236}">
                <a16:creationId xmlns:a16="http://schemas.microsoft.com/office/drawing/2014/main" id="{53A68889-D570-B2D1-2982-70ECE8F8F266}"/>
              </a:ext>
            </a:extLst>
          </p:cNvPr>
          <p:cNvSpPr txBox="1"/>
          <p:nvPr/>
        </p:nvSpPr>
        <p:spPr>
          <a:xfrm>
            <a:off x="302518" y="5179845"/>
            <a:ext cx="1444653" cy="135358"/>
          </a:xfrm>
          <a:prstGeom prst="rect">
            <a:avLst/>
          </a:prstGeom>
        </p:spPr>
        <p:txBody>
          <a:bodyPr lIns="0" tIns="0" rIns="0" bIns="0" rtlCol="0" anchor="t">
            <a:spAutoFit/>
          </a:bodyPr>
          <a:lstStyle/>
          <a:p>
            <a:pPr>
              <a:lnSpc>
                <a:spcPts val="1075"/>
              </a:lnSpc>
            </a:pPr>
            <a:r>
              <a:rPr lang="en-US" sz="767" dirty="0">
                <a:solidFill>
                  <a:srgbClr val="15193F"/>
                </a:solidFill>
                <a:latin typeface="Desyrel"/>
              </a:rPr>
              <a:t>*for illustrative purposes only.</a:t>
            </a:r>
          </a:p>
        </p:txBody>
      </p:sp>
    </p:spTree>
    <p:extLst>
      <p:ext uri="{BB962C8B-B14F-4D97-AF65-F5344CB8AC3E}">
        <p14:creationId xmlns:p14="http://schemas.microsoft.com/office/powerpoint/2010/main" val="1704245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C644B-5CFE-1145-8A73-591B5FB4BDCC}"/>
              </a:ext>
            </a:extLst>
          </p:cNvPr>
          <p:cNvSpPr>
            <a:spLocks noGrp="1"/>
          </p:cNvSpPr>
          <p:nvPr>
            <p:ph type="ctrTitle"/>
          </p:nvPr>
        </p:nvSpPr>
        <p:spPr>
          <a:xfrm>
            <a:off x="4748364" y="2471500"/>
            <a:ext cx="6216816" cy="1914999"/>
          </a:xfrm>
        </p:spPr>
        <p:txBody>
          <a:bodyPr>
            <a:normAutofit fontScale="90000"/>
          </a:bodyPr>
          <a:lstStyle/>
          <a:p>
            <a:pPr algn="ctr"/>
            <a:r>
              <a:rPr lang="en-US" sz="4800" dirty="0" err="1"/>
              <a:t>intelli</a:t>
            </a:r>
            <a:r>
              <a:rPr lang="en-US" sz="4900" dirty="0" err="1">
                <a:solidFill>
                  <a:srgbClr val="958319"/>
                </a:solidFill>
                <a:latin typeface="Desyrel" panose="02000603050000020003"/>
              </a:rPr>
              <a:t>cast</a:t>
            </a:r>
            <a:r>
              <a:rPr lang="en-US" sz="4800" dirty="0"/>
              <a:t>: </a:t>
            </a:r>
            <a:br>
              <a:rPr lang="en-US" sz="4800" dirty="0"/>
            </a:br>
            <a:r>
              <a:rPr lang="en-US" sz="4800" dirty="0"/>
              <a:t>spending plan + emergency savings</a:t>
            </a:r>
          </a:p>
        </p:txBody>
      </p:sp>
    </p:spTree>
    <p:extLst>
      <p:ext uri="{BB962C8B-B14F-4D97-AF65-F5344CB8AC3E}">
        <p14:creationId xmlns:p14="http://schemas.microsoft.com/office/powerpoint/2010/main" val="334573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0451" y="-934720"/>
            <a:ext cx="2012886" cy="4158723"/>
            <a:chOff x="0" y="0"/>
            <a:chExt cx="660400" cy="1364419"/>
          </a:xfrm>
        </p:grpSpPr>
        <p:sp>
          <p:nvSpPr>
            <p:cNvPr id="3" name="Freeform 3"/>
            <p:cNvSpPr/>
            <p:nvPr/>
          </p:nvSpPr>
          <p:spPr>
            <a:xfrm>
              <a:off x="0" y="0"/>
              <a:ext cx="660400" cy="1364419"/>
            </a:xfrm>
            <a:custGeom>
              <a:avLst/>
              <a:gdLst/>
              <a:ahLst/>
              <a:cxnLst/>
              <a:rect l="l" t="t" r="r" b="b"/>
              <a:pathLst>
                <a:path w="660400" h="1364419">
                  <a:moveTo>
                    <a:pt x="220252" y="1345350"/>
                  </a:moveTo>
                  <a:cubicBezTo>
                    <a:pt x="254109" y="1356864"/>
                    <a:pt x="292600" y="1364419"/>
                    <a:pt x="330378" y="1364419"/>
                  </a:cubicBezTo>
                  <a:cubicBezTo>
                    <a:pt x="368157" y="1364419"/>
                    <a:pt x="404509" y="1357942"/>
                    <a:pt x="438009" y="1346428"/>
                  </a:cubicBezTo>
                  <a:cubicBezTo>
                    <a:pt x="438723" y="1346069"/>
                    <a:pt x="439435" y="1346069"/>
                    <a:pt x="440148" y="1345710"/>
                  </a:cubicBezTo>
                  <a:cubicBezTo>
                    <a:pt x="565955" y="1299654"/>
                    <a:pt x="658618" y="1178040"/>
                    <a:pt x="660400" y="1023664"/>
                  </a:cubicBezTo>
                  <a:lnTo>
                    <a:pt x="660400" y="0"/>
                  </a:lnTo>
                  <a:lnTo>
                    <a:pt x="0" y="0"/>
                  </a:lnTo>
                  <a:lnTo>
                    <a:pt x="0" y="1022905"/>
                  </a:lnTo>
                  <a:cubicBezTo>
                    <a:pt x="1782" y="1178759"/>
                    <a:pt x="93019" y="1300375"/>
                    <a:pt x="220252" y="1345350"/>
                  </a:cubicBezTo>
                  <a:close/>
                </a:path>
              </a:pathLst>
            </a:custGeom>
            <a:solidFill>
              <a:srgbClr val="264D76"/>
            </a:solidFill>
          </p:spPr>
          <p:txBody>
            <a:bodyPr/>
            <a:lstStyle/>
            <a:p>
              <a:endParaRPr lang="en-US" sz="1200"/>
            </a:p>
          </p:txBody>
        </p:sp>
        <p:sp>
          <p:nvSpPr>
            <p:cNvPr id="4" name="TextBox 4"/>
            <p:cNvSpPr txBox="1"/>
            <p:nvPr/>
          </p:nvSpPr>
          <p:spPr>
            <a:xfrm>
              <a:off x="0" y="-57150"/>
              <a:ext cx="660400" cy="1294569"/>
            </a:xfrm>
            <a:prstGeom prst="rect">
              <a:avLst/>
            </a:prstGeom>
          </p:spPr>
          <p:txBody>
            <a:bodyPr lIns="33867" tIns="33867" rIns="33867" bIns="33867" rtlCol="0" anchor="ctr"/>
            <a:lstStyle/>
            <a:p>
              <a:pPr algn="ctr">
                <a:lnSpc>
                  <a:spcPts val="2199"/>
                </a:lnSpc>
              </a:pPr>
              <a:endParaRPr sz="1200"/>
            </a:p>
          </p:txBody>
        </p:sp>
      </p:grpSp>
      <p:grpSp>
        <p:nvGrpSpPr>
          <p:cNvPr id="5" name="Group 5"/>
          <p:cNvGrpSpPr/>
          <p:nvPr/>
        </p:nvGrpSpPr>
        <p:grpSpPr>
          <a:xfrm>
            <a:off x="5091470" y="-934720"/>
            <a:ext cx="2012886" cy="4541464"/>
            <a:chOff x="0" y="0"/>
            <a:chExt cx="660400" cy="1489991"/>
          </a:xfrm>
        </p:grpSpPr>
        <p:sp>
          <p:nvSpPr>
            <p:cNvPr id="6" name="Freeform 6"/>
            <p:cNvSpPr/>
            <p:nvPr/>
          </p:nvSpPr>
          <p:spPr>
            <a:xfrm>
              <a:off x="0" y="0"/>
              <a:ext cx="660400" cy="1489992"/>
            </a:xfrm>
            <a:custGeom>
              <a:avLst/>
              <a:gdLst/>
              <a:ahLst/>
              <a:cxnLst/>
              <a:rect l="l" t="t" r="r" b="b"/>
              <a:pathLst>
                <a:path w="660400" h="1489992">
                  <a:moveTo>
                    <a:pt x="220252" y="1470922"/>
                  </a:moveTo>
                  <a:cubicBezTo>
                    <a:pt x="254109" y="1482436"/>
                    <a:pt x="292600" y="1489992"/>
                    <a:pt x="330378" y="1489992"/>
                  </a:cubicBezTo>
                  <a:cubicBezTo>
                    <a:pt x="368157" y="1489992"/>
                    <a:pt x="404509" y="1483514"/>
                    <a:pt x="438009" y="1472001"/>
                  </a:cubicBezTo>
                  <a:cubicBezTo>
                    <a:pt x="438723" y="1471641"/>
                    <a:pt x="439435" y="1471641"/>
                    <a:pt x="440148" y="1471282"/>
                  </a:cubicBezTo>
                  <a:cubicBezTo>
                    <a:pt x="565955" y="1425227"/>
                    <a:pt x="658618" y="1303613"/>
                    <a:pt x="660400" y="1146447"/>
                  </a:cubicBezTo>
                  <a:lnTo>
                    <a:pt x="660400" y="0"/>
                  </a:lnTo>
                  <a:lnTo>
                    <a:pt x="0" y="0"/>
                  </a:lnTo>
                  <a:lnTo>
                    <a:pt x="0" y="1145596"/>
                  </a:lnTo>
                  <a:cubicBezTo>
                    <a:pt x="1782" y="1304331"/>
                    <a:pt x="93019" y="1425947"/>
                    <a:pt x="220252" y="1470922"/>
                  </a:cubicBezTo>
                  <a:close/>
                </a:path>
              </a:pathLst>
            </a:custGeom>
            <a:solidFill>
              <a:srgbClr val="2F5D8F"/>
            </a:solidFill>
          </p:spPr>
          <p:txBody>
            <a:bodyPr/>
            <a:lstStyle/>
            <a:p>
              <a:endParaRPr lang="en-US" sz="1200"/>
            </a:p>
          </p:txBody>
        </p:sp>
        <p:sp>
          <p:nvSpPr>
            <p:cNvPr id="7" name="TextBox 7"/>
            <p:cNvSpPr txBox="1"/>
            <p:nvPr/>
          </p:nvSpPr>
          <p:spPr>
            <a:xfrm>
              <a:off x="0" y="-57150"/>
              <a:ext cx="660400" cy="1420141"/>
            </a:xfrm>
            <a:prstGeom prst="rect">
              <a:avLst/>
            </a:prstGeom>
          </p:spPr>
          <p:txBody>
            <a:bodyPr lIns="33867" tIns="33867" rIns="33867" bIns="33867" rtlCol="0" anchor="ctr"/>
            <a:lstStyle/>
            <a:p>
              <a:pPr algn="ctr">
                <a:lnSpc>
                  <a:spcPts val="2199"/>
                </a:lnSpc>
              </a:pPr>
              <a:endParaRPr sz="1200"/>
            </a:p>
          </p:txBody>
        </p:sp>
      </p:grpSp>
      <p:grpSp>
        <p:nvGrpSpPr>
          <p:cNvPr id="8" name="Group 8"/>
          <p:cNvGrpSpPr/>
          <p:nvPr/>
        </p:nvGrpSpPr>
        <p:grpSpPr>
          <a:xfrm>
            <a:off x="7362490" y="-934720"/>
            <a:ext cx="2012886" cy="4915507"/>
            <a:chOff x="0" y="0"/>
            <a:chExt cx="660400" cy="1612710"/>
          </a:xfrm>
        </p:grpSpPr>
        <p:sp>
          <p:nvSpPr>
            <p:cNvPr id="9" name="Freeform 9"/>
            <p:cNvSpPr/>
            <p:nvPr/>
          </p:nvSpPr>
          <p:spPr>
            <a:xfrm>
              <a:off x="0" y="0"/>
              <a:ext cx="660400" cy="1612710"/>
            </a:xfrm>
            <a:custGeom>
              <a:avLst/>
              <a:gdLst/>
              <a:ahLst/>
              <a:cxnLst/>
              <a:rect l="l" t="t" r="r" b="b"/>
              <a:pathLst>
                <a:path w="660400" h="1612710">
                  <a:moveTo>
                    <a:pt x="220252" y="1593641"/>
                  </a:moveTo>
                  <a:cubicBezTo>
                    <a:pt x="254109" y="1605155"/>
                    <a:pt x="292600" y="1612710"/>
                    <a:pt x="330378" y="1612710"/>
                  </a:cubicBezTo>
                  <a:cubicBezTo>
                    <a:pt x="368157" y="1612710"/>
                    <a:pt x="404509" y="1606233"/>
                    <a:pt x="438009" y="1594719"/>
                  </a:cubicBezTo>
                  <a:cubicBezTo>
                    <a:pt x="438723" y="1594359"/>
                    <a:pt x="439435" y="1594359"/>
                    <a:pt x="440148" y="1594000"/>
                  </a:cubicBezTo>
                  <a:cubicBezTo>
                    <a:pt x="565955" y="1547945"/>
                    <a:pt x="658618" y="1426331"/>
                    <a:pt x="660400" y="1266440"/>
                  </a:cubicBezTo>
                  <a:lnTo>
                    <a:pt x="660400" y="0"/>
                  </a:lnTo>
                  <a:lnTo>
                    <a:pt x="0" y="0"/>
                  </a:lnTo>
                  <a:lnTo>
                    <a:pt x="0" y="1265500"/>
                  </a:lnTo>
                  <a:cubicBezTo>
                    <a:pt x="1782" y="1427050"/>
                    <a:pt x="93019" y="1548665"/>
                    <a:pt x="220252" y="1593641"/>
                  </a:cubicBezTo>
                  <a:close/>
                </a:path>
              </a:pathLst>
            </a:custGeom>
            <a:solidFill>
              <a:srgbClr val="C7B34E"/>
            </a:solidFill>
          </p:spPr>
          <p:txBody>
            <a:bodyPr/>
            <a:lstStyle/>
            <a:p>
              <a:endParaRPr lang="en-US" sz="1200"/>
            </a:p>
          </p:txBody>
        </p:sp>
        <p:sp>
          <p:nvSpPr>
            <p:cNvPr id="10" name="TextBox 10"/>
            <p:cNvSpPr txBox="1"/>
            <p:nvPr/>
          </p:nvSpPr>
          <p:spPr>
            <a:xfrm>
              <a:off x="0" y="-57150"/>
              <a:ext cx="660400" cy="1542860"/>
            </a:xfrm>
            <a:prstGeom prst="rect">
              <a:avLst/>
            </a:prstGeom>
          </p:spPr>
          <p:txBody>
            <a:bodyPr lIns="33867" tIns="33867" rIns="33867" bIns="33867" rtlCol="0" anchor="ctr"/>
            <a:lstStyle/>
            <a:p>
              <a:pPr algn="ctr">
                <a:lnSpc>
                  <a:spcPts val="2199"/>
                </a:lnSpc>
              </a:pPr>
              <a:endParaRPr sz="1200"/>
            </a:p>
          </p:txBody>
        </p:sp>
      </p:grpSp>
      <p:grpSp>
        <p:nvGrpSpPr>
          <p:cNvPr id="11" name="Group 11"/>
          <p:cNvGrpSpPr/>
          <p:nvPr/>
        </p:nvGrpSpPr>
        <p:grpSpPr>
          <a:xfrm>
            <a:off x="9633508" y="-934720"/>
            <a:ext cx="2012886" cy="5176467"/>
            <a:chOff x="0" y="0"/>
            <a:chExt cx="660400" cy="1698327"/>
          </a:xfrm>
        </p:grpSpPr>
        <p:sp>
          <p:nvSpPr>
            <p:cNvPr id="12" name="Freeform 12"/>
            <p:cNvSpPr/>
            <p:nvPr/>
          </p:nvSpPr>
          <p:spPr>
            <a:xfrm>
              <a:off x="0" y="0"/>
              <a:ext cx="660400" cy="1698327"/>
            </a:xfrm>
            <a:custGeom>
              <a:avLst/>
              <a:gdLst/>
              <a:ahLst/>
              <a:cxnLst/>
              <a:rect l="l" t="t" r="r" b="b"/>
              <a:pathLst>
                <a:path w="660400" h="1698327">
                  <a:moveTo>
                    <a:pt x="220252" y="1679258"/>
                  </a:moveTo>
                  <a:cubicBezTo>
                    <a:pt x="254109" y="1690772"/>
                    <a:pt x="292600" y="1698327"/>
                    <a:pt x="330378" y="1698327"/>
                  </a:cubicBezTo>
                  <a:cubicBezTo>
                    <a:pt x="368157" y="1698327"/>
                    <a:pt x="404509" y="1691850"/>
                    <a:pt x="438009" y="1680336"/>
                  </a:cubicBezTo>
                  <a:cubicBezTo>
                    <a:pt x="438723" y="1679977"/>
                    <a:pt x="439435" y="1679977"/>
                    <a:pt x="440148" y="1679617"/>
                  </a:cubicBezTo>
                  <a:cubicBezTo>
                    <a:pt x="565955" y="1633562"/>
                    <a:pt x="658618" y="1511948"/>
                    <a:pt x="660400" y="1350155"/>
                  </a:cubicBezTo>
                  <a:lnTo>
                    <a:pt x="660400" y="0"/>
                  </a:lnTo>
                  <a:lnTo>
                    <a:pt x="0" y="0"/>
                  </a:lnTo>
                  <a:lnTo>
                    <a:pt x="0" y="1349153"/>
                  </a:lnTo>
                  <a:cubicBezTo>
                    <a:pt x="1782" y="1512667"/>
                    <a:pt x="93019" y="1634282"/>
                    <a:pt x="220252" y="1679258"/>
                  </a:cubicBezTo>
                  <a:close/>
                </a:path>
              </a:pathLst>
            </a:custGeom>
            <a:solidFill>
              <a:srgbClr val="9D8F3B"/>
            </a:solidFill>
          </p:spPr>
          <p:txBody>
            <a:bodyPr/>
            <a:lstStyle/>
            <a:p>
              <a:endParaRPr lang="en-US" sz="1200"/>
            </a:p>
          </p:txBody>
        </p:sp>
        <p:sp>
          <p:nvSpPr>
            <p:cNvPr id="13" name="TextBox 13"/>
            <p:cNvSpPr txBox="1"/>
            <p:nvPr/>
          </p:nvSpPr>
          <p:spPr>
            <a:xfrm>
              <a:off x="0" y="-57150"/>
              <a:ext cx="660400" cy="1628477"/>
            </a:xfrm>
            <a:prstGeom prst="rect">
              <a:avLst/>
            </a:prstGeom>
          </p:spPr>
          <p:txBody>
            <a:bodyPr lIns="33867" tIns="33867" rIns="33867" bIns="33867" rtlCol="0" anchor="ctr"/>
            <a:lstStyle/>
            <a:p>
              <a:pPr algn="ctr">
                <a:lnSpc>
                  <a:spcPts val="2199"/>
                </a:lnSpc>
              </a:pPr>
              <a:endParaRPr sz="1200"/>
            </a:p>
          </p:txBody>
        </p:sp>
      </p:grpSp>
      <p:grpSp>
        <p:nvGrpSpPr>
          <p:cNvPr id="14" name="Group 14"/>
          <p:cNvGrpSpPr/>
          <p:nvPr/>
        </p:nvGrpSpPr>
        <p:grpSpPr>
          <a:xfrm>
            <a:off x="549432" y="-934720"/>
            <a:ext cx="2012886" cy="3793379"/>
            <a:chOff x="0" y="0"/>
            <a:chExt cx="660400" cy="1244555"/>
          </a:xfrm>
        </p:grpSpPr>
        <p:sp>
          <p:nvSpPr>
            <p:cNvPr id="15" name="Freeform 15"/>
            <p:cNvSpPr/>
            <p:nvPr/>
          </p:nvSpPr>
          <p:spPr>
            <a:xfrm>
              <a:off x="0" y="0"/>
              <a:ext cx="660400" cy="1244555"/>
            </a:xfrm>
            <a:custGeom>
              <a:avLst/>
              <a:gdLst/>
              <a:ahLst/>
              <a:cxnLst/>
              <a:rect l="l" t="t" r="r" b="b"/>
              <a:pathLst>
                <a:path w="660400" h="1244555">
                  <a:moveTo>
                    <a:pt x="220252" y="1225486"/>
                  </a:moveTo>
                  <a:cubicBezTo>
                    <a:pt x="254109" y="1237000"/>
                    <a:pt x="292600" y="1244555"/>
                    <a:pt x="330378" y="1244555"/>
                  </a:cubicBezTo>
                  <a:cubicBezTo>
                    <a:pt x="368157" y="1244555"/>
                    <a:pt x="404509" y="1238078"/>
                    <a:pt x="438009" y="1226564"/>
                  </a:cubicBezTo>
                  <a:cubicBezTo>
                    <a:pt x="438723" y="1226205"/>
                    <a:pt x="439435" y="1226205"/>
                    <a:pt x="440148" y="1225845"/>
                  </a:cubicBezTo>
                  <a:cubicBezTo>
                    <a:pt x="565955" y="1179790"/>
                    <a:pt x="658618" y="1058176"/>
                    <a:pt x="660400" y="906462"/>
                  </a:cubicBezTo>
                  <a:lnTo>
                    <a:pt x="660400" y="0"/>
                  </a:lnTo>
                  <a:lnTo>
                    <a:pt x="0" y="0"/>
                  </a:lnTo>
                  <a:lnTo>
                    <a:pt x="0" y="905790"/>
                  </a:lnTo>
                  <a:cubicBezTo>
                    <a:pt x="1782" y="1058895"/>
                    <a:pt x="93019" y="1180510"/>
                    <a:pt x="220252" y="1225486"/>
                  </a:cubicBezTo>
                  <a:close/>
                </a:path>
              </a:pathLst>
            </a:custGeom>
            <a:solidFill>
              <a:srgbClr val="15193F"/>
            </a:solidFill>
          </p:spPr>
          <p:txBody>
            <a:bodyPr/>
            <a:lstStyle/>
            <a:p>
              <a:endParaRPr lang="en-US" sz="1200"/>
            </a:p>
          </p:txBody>
        </p:sp>
        <p:sp>
          <p:nvSpPr>
            <p:cNvPr id="16" name="TextBox 16"/>
            <p:cNvSpPr txBox="1"/>
            <p:nvPr/>
          </p:nvSpPr>
          <p:spPr>
            <a:xfrm>
              <a:off x="0" y="-57150"/>
              <a:ext cx="660400" cy="1174705"/>
            </a:xfrm>
            <a:prstGeom prst="rect">
              <a:avLst/>
            </a:prstGeom>
          </p:spPr>
          <p:txBody>
            <a:bodyPr lIns="33867" tIns="33867" rIns="33867" bIns="33867" rtlCol="0" anchor="ctr"/>
            <a:lstStyle/>
            <a:p>
              <a:pPr algn="ctr">
                <a:lnSpc>
                  <a:spcPts val="2199"/>
                </a:lnSpc>
              </a:pPr>
              <a:endParaRPr sz="1200"/>
            </a:p>
          </p:txBody>
        </p:sp>
      </p:grpSp>
      <p:sp>
        <p:nvSpPr>
          <p:cNvPr id="18" name="TextBox 18"/>
          <p:cNvSpPr txBox="1"/>
          <p:nvPr/>
        </p:nvSpPr>
        <p:spPr>
          <a:xfrm>
            <a:off x="729251" y="1052510"/>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a:rPr>
              <a:t>1</a:t>
            </a:r>
          </a:p>
        </p:txBody>
      </p:sp>
      <p:sp>
        <p:nvSpPr>
          <p:cNvPr id="19" name="TextBox 19"/>
          <p:cNvSpPr txBox="1"/>
          <p:nvPr/>
        </p:nvSpPr>
        <p:spPr>
          <a:xfrm>
            <a:off x="729251" y="1402634"/>
            <a:ext cx="1639583" cy="895694"/>
          </a:xfrm>
          <a:prstGeom prst="rect">
            <a:avLst/>
          </a:prstGeom>
        </p:spPr>
        <p:txBody>
          <a:bodyPr lIns="0" tIns="0" rIns="0" bIns="0" rtlCol="0" anchor="t">
            <a:spAutoFit/>
          </a:bodyPr>
          <a:lstStyle/>
          <a:p>
            <a:pPr algn="ctr">
              <a:lnSpc>
                <a:spcPts val="2427"/>
              </a:lnSpc>
            </a:pPr>
            <a:r>
              <a:rPr lang="en-US" sz="1733" spc="35">
                <a:solidFill>
                  <a:srgbClr val="FFFFFF"/>
                </a:solidFill>
                <a:latin typeface="Century Gothic"/>
              </a:rPr>
              <a:t>set target</a:t>
            </a:r>
          </a:p>
          <a:p>
            <a:pPr algn="ctr">
              <a:lnSpc>
                <a:spcPts val="2427"/>
              </a:lnSpc>
            </a:pPr>
            <a:r>
              <a:rPr lang="en-US" sz="1733" spc="35">
                <a:solidFill>
                  <a:srgbClr val="FFFFFF"/>
                </a:solidFill>
                <a:latin typeface="Century Gothic"/>
              </a:rPr>
              <a:t>amount to save</a:t>
            </a:r>
          </a:p>
        </p:txBody>
      </p:sp>
      <p:sp>
        <p:nvSpPr>
          <p:cNvPr id="20" name="TextBox 20"/>
          <p:cNvSpPr txBox="1"/>
          <p:nvPr/>
        </p:nvSpPr>
        <p:spPr>
          <a:xfrm>
            <a:off x="3007103" y="1055488"/>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Bold"/>
              </a:rPr>
              <a:t>2</a:t>
            </a:r>
          </a:p>
        </p:txBody>
      </p:sp>
      <p:sp>
        <p:nvSpPr>
          <p:cNvPr id="21" name="TextBox 21"/>
          <p:cNvSpPr txBox="1"/>
          <p:nvPr/>
        </p:nvSpPr>
        <p:spPr>
          <a:xfrm>
            <a:off x="3007103" y="1405612"/>
            <a:ext cx="1639583" cy="895694"/>
          </a:xfrm>
          <a:prstGeom prst="rect">
            <a:avLst/>
          </a:prstGeom>
        </p:spPr>
        <p:txBody>
          <a:bodyPr lIns="0" tIns="0" rIns="0" bIns="0" rtlCol="0" anchor="t">
            <a:spAutoFit/>
          </a:bodyPr>
          <a:lstStyle/>
          <a:p>
            <a:pPr algn="ctr">
              <a:lnSpc>
                <a:spcPts val="2427"/>
              </a:lnSpc>
            </a:pPr>
            <a:r>
              <a:rPr lang="en-US" sz="1733" spc="35">
                <a:solidFill>
                  <a:srgbClr val="FFFFFF"/>
                </a:solidFill>
                <a:latin typeface="Century Gothic"/>
              </a:rPr>
              <a:t>determine date needed by</a:t>
            </a:r>
          </a:p>
        </p:txBody>
      </p:sp>
      <p:sp>
        <p:nvSpPr>
          <p:cNvPr id="22" name="TextBox 22"/>
          <p:cNvSpPr txBox="1"/>
          <p:nvPr/>
        </p:nvSpPr>
        <p:spPr>
          <a:xfrm>
            <a:off x="5271343" y="1089580"/>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Bold"/>
              </a:rPr>
              <a:t>3</a:t>
            </a:r>
          </a:p>
        </p:txBody>
      </p:sp>
      <p:sp>
        <p:nvSpPr>
          <p:cNvPr id="23" name="TextBox 23"/>
          <p:cNvSpPr txBox="1"/>
          <p:nvPr/>
        </p:nvSpPr>
        <p:spPr>
          <a:xfrm>
            <a:off x="5271343" y="1439704"/>
            <a:ext cx="1639583" cy="587918"/>
          </a:xfrm>
          <a:prstGeom prst="rect">
            <a:avLst/>
          </a:prstGeom>
        </p:spPr>
        <p:txBody>
          <a:bodyPr lIns="0" tIns="0" rIns="0" bIns="0" rtlCol="0" anchor="t">
            <a:spAutoFit/>
          </a:bodyPr>
          <a:lstStyle/>
          <a:p>
            <a:pPr algn="ctr">
              <a:lnSpc>
                <a:spcPts val="2427"/>
              </a:lnSpc>
            </a:pPr>
            <a:r>
              <a:rPr lang="en-US" sz="1733" spc="35">
                <a:solidFill>
                  <a:srgbClr val="FFFFFF"/>
                </a:solidFill>
                <a:latin typeface="Century Gothic"/>
              </a:rPr>
              <a:t>calculate time</a:t>
            </a:r>
          </a:p>
          <a:p>
            <a:pPr algn="ctr">
              <a:lnSpc>
                <a:spcPts val="2427"/>
              </a:lnSpc>
            </a:pPr>
            <a:r>
              <a:rPr lang="en-US" sz="1733" spc="35">
                <a:solidFill>
                  <a:srgbClr val="FFFFFF"/>
                </a:solidFill>
                <a:latin typeface="Century Gothic"/>
              </a:rPr>
              <a:t>period to save</a:t>
            </a:r>
          </a:p>
        </p:txBody>
      </p:sp>
      <p:sp>
        <p:nvSpPr>
          <p:cNvPr id="24" name="TextBox 24"/>
          <p:cNvSpPr txBox="1"/>
          <p:nvPr/>
        </p:nvSpPr>
        <p:spPr>
          <a:xfrm>
            <a:off x="7549141" y="1089580"/>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Bold"/>
              </a:rPr>
              <a:t>4</a:t>
            </a:r>
          </a:p>
        </p:txBody>
      </p:sp>
      <p:sp>
        <p:nvSpPr>
          <p:cNvPr id="25" name="TextBox 25"/>
          <p:cNvSpPr txBox="1"/>
          <p:nvPr/>
        </p:nvSpPr>
        <p:spPr>
          <a:xfrm>
            <a:off x="7549141" y="1439704"/>
            <a:ext cx="1639583" cy="1203471"/>
          </a:xfrm>
          <a:prstGeom prst="rect">
            <a:avLst/>
          </a:prstGeom>
        </p:spPr>
        <p:txBody>
          <a:bodyPr lIns="0" tIns="0" rIns="0" bIns="0" rtlCol="0" anchor="t">
            <a:spAutoFit/>
          </a:bodyPr>
          <a:lstStyle/>
          <a:p>
            <a:pPr algn="ctr">
              <a:lnSpc>
                <a:spcPts val="2427"/>
              </a:lnSpc>
            </a:pPr>
            <a:r>
              <a:rPr lang="en-US" sz="1733" spc="35">
                <a:solidFill>
                  <a:srgbClr val="FFFFFF"/>
                </a:solidFill>
                <a:latin typeface="Century Gothic"/>
              </a:rPr>
              <a:t>calculate periodic savings amount</a:t>
            </a:r>
          </a:p>
        </p:txBody>
      </p:sp>
      <p:sp>
        <p:nvSpPr>
          <p:cNvPr id="28" name="TextBox 28"/>
          <p:cNvSpPr txBox="1"/>
          <p:nvPr/>
        </p:nvSpPr>
        <p:spPr>
          <a:xfrm>
            <a:off x="1237286" y="2941209"/>
            <a:ext cx="623512" cy="539058"/>
          </a:xfrm>
          <a:prstGeom prst="rect">
            <a:avLst/>
          </a:prstGeom>
        </p:spPr>
        <p:txBody>
          <a:bodyPr lIns="0" tIns="0" rIns="0" bIns="0" rtlCol="0" anchor="t">
            <a:spAutoFit/>
          </a:bodyPr>
          <a:lstStyle/>
          <a:p>
            <a:pPr algn="ctr">
              <a:lnSpc>
                <a:spcPts val="2231"/>
              </a:lnSpc>
            </a:pPr>
            <a:r>
              <a:rPr lang="en-US" sz="1593">
                <a:solidFill>
                  <a:srgbClr val="15193F"/>
                </a:solidFill>
                <a:latin typeface="Century Gothic"/>
              </a:rPr>
              <a:t>goal:</a:t>
            </a:r>
          </a:p>
          <a:p>
            <a:pPr algn="ctr">
              <a:lnSpc>
                <a:spcPts val="2231"/>
              </a:lnSpc>
            </a:pPr>
            <a:r>
              <a:rPr lang="en-US" sz="1593">
                <a:solidFill>
                  <a:srgbClr val="15193F"/>
                </a:solidFill>
                <a:latin typeface="Century Gothic"/>
              </a:rPr>
              <a:t>$3,000</a:t>
            </a:r>
          </a:p>
        </p:txBody>
      </p:sp>
      <p:sp>
        <p:nvSpPr>
          <p:cNvPr id="29" name="TextBox 29"/>
          <p:cNvSpPr txBox="1"/>
          <p:nvPr/>
        </p:nvSpPr>
        <p:spPr>
          <a:xfrm>
            <a:off x="3152708" y="3337581"/>
            <a:ext cx="1348373" cy="821187"/>
          </a:xfrm>
          <a:prstGeom prst="rect">
            <a:avLst/>
          </a:prstGeom>
        </p:spPr>
        <p:txBody>
          <a:bodyPr lIns="0" tIns="0" rIns="0" bIns="0" rtlCol="0" anchor="t">
            <a:spAutoFit/>
          </a:bodyPr>
          <a:lstStyle/>
          <a:p>
            <a:pPr algn="ctr">
              <a:lnSpc>
                <a:spcPts val="2231"/>
              </a:lnSpc>
            </a:pPr>
            <a:r>
              <a:rPr lang="en-US" sz="1593" dirty="0">
                <a:solidFill>
                  <a:srgbClr val="15193F"/>
                </a:solidFill>
                <a:latin typeface="Century Gothic"/>
              </a:rPr>
              <a:t>date needed:</a:t>
            </a:r>
          </a:p>
          <a:p>
            <a:pPr algn="ctr">
              <a:lnSpc>
                <a:spcPts val="2231"/>
              </a:lnSpc>
            </a:pPr>
            <a:r>
              <a:rPr lang="en-US" sz="1593" dirty="0" err="1">
                <a:solidFill>
                  <a:srgbClr val="15193F"/>
                </a:solidFill>
                <a:latin typeface="Century Gothic"/>
              </a:rPr>
              <a:t>october</a:t>
            </a:r>
            <a:endParaRPr lang="en-US" sz="1593" dirty="0">
              <a:solidFill>
                <a:srgbClr val="15193F"/>
              </a:solidFill>
              <a:latin typeface="Century Gothic"/>
            </a:endParaRPr>
          </a:p>
        </p:txBody>
      </p:sp>
      <p:sp>
        <p:nvSpPr>
          <p:cNvPr id="30" name="TextBox 30"/>
          <p:cNvSpPr txBox="1"/>
          <p:nvPr/>
        </p:nvSpPr>
        <p:spPr>
          <a:xfrm>
            <a:off x="5068817" y="3767300"/>
            <a:ext cx="2044635" cy="539058"/>
          </a:xfrm>
          <a:prstGeom prst="rect">
            <a:avLst/>
          </a:prstGeom>
        </p:spPr>
        <p:txBody>
          <a:bodyPr lIns="0" tIns="0" rIns="0" bIns="0" rtlCol="0" anchor="t">
            <a:spAutoFit/>
          </a:bodyPr>
          <a:lstStyle/>
          <a:p>
            <a:pPr algn="ctr">
              <a:lnSpc>
                <a:spcPts val="2231"/>
              </a:lnSpc>
            </a:pPr>
            <a:r>
              <a:rPr lang="en-US" sz="1593">
                <a:solidFill>
                  <a:srgbClr val="15193F"/>
                </a:solidFill>
                <a:latin typeface="Century Gothic"/>
              </a:rPr>
              <a:t>number of months:</a:t>
            </a:r>
          </a:p>
          <a:p>
            <a:pPr algn="ctr">
              <a:lnSpc>
                <a:spcPts val="2231"/>
              </a:lnSpc>
            </a:pPr>
            <a:r>
              <a:rPr lang="en-US" sz="1593">
                <a:solidFill>
                  <a:srgbClr val="15193F"/>
                </a:solidFill>
                <a:latin typeface="Century Gothic"/>
              </a:rPr>
              <a:t>10 (january-october)</a:t>
            </a:r>
          </a:p>
        </p:txBody>
      </p:sp>
      <p:sp>
        <p:nvSpPr>
          <p:cNvPr id="31" name="TextBox 31"/>
          <p:cNvSpPr txBox="1"/>
          <p:nvPr/>
        </p:nvSpPr>
        <p:spPr>
          <a:xfrm>
            <a:off x="7484273" y="4283507"/>
            <a:ext cx="1769319" cy="539058"/>
          </a:xfrm>
          <a:prstGeom prst="rect">
            <a:avLst/>
          </a:prstGeom>
        </p:spPr>
        <p:txBody>
          <a:bodyPr lIns="0" tIns="0" rIns="0" bIns="0" rtlCol="0" anchor="t">
            <a:spAutoFit/>
          </a:bodyPr>
          <a:lstStyle/>
          <a:p>
            <a:pPr algn="ctr">
              <a:lnSpc>
                <a:spcPts val="2231"/>
              </a:lnSpc>
            </a:pPr>
            <a:r>
              <a:rPr lang="en-US" sz="1593">
                <a:solidFill>
                  <a:srgbClr val="15193F"/>
                </a:solidFill>
                <a:latin typeface="Century Gothic"/>
              </a:rPr>
              <a:t>$3,000/10 months:</a:t>
            </a:r>
          </a:p>
          <a:p>
            <a:pPr algn="ctr">
              <a:lnSpc>
                <a:spcPts val="2231"/>
              </a:lnSpc>
            </a:pPr>
            <a:r>
              <a:rPr lang="en-US" sz="1593">
                <a:solidFill>
                  <a:srgbClr val="15193F"/>
                </a:solidFill>
                <a:latin typeface="Century Gothic"/>
              </a:rPr>
              <a:t>$300 per month</a:t>
            </a:r>
          </a:p>
        </p:txBody>
      </p:sp>
      <p:sp>
        <p:nvSpPr>
          <p:cNvPr id="17" name="TextBox 18">
            <a:extLst>
              <a:ext uri="{FF2B5EF4-FFF2-40B4-BE49-F238E27FC236}">
                <a16:creationId xmlns:a16="http://schemas.microsoft.com/office/drawing/2014/main" id="{843DA1BA-1BB6-A3F7-98C4-30370A71EB99}"/>
              </a:ext>
            </a:extLst>
          </p:cNvPr>
          <p:cNvSpPr txBox="1"/>
          <p:nvPr/>
        </p:nvSpPr>
        <p:spPr>
          <a:xfrm>
            <a:off x="302518" y="5179845"/>
            <a:ext cx="1444653" cy="135358"/>
          </a:xfrm>
          <a:prstGeom prst="rect">
            <a:avLst/>
          </a:prstGeom>
        </p:spPr>
        <p:txBody>
          <a:bodyPr lIns="0" tIns="0" rIns="0" bIns="0" rtlCol="0" anchor="t">
            <a:spAutoFit/>
          </a:bodyPr>
          <a:lstStyle/>
          <a:p>
            <a:pPr>
              <a:lnSpc>
                <a:spcPts val="1075"/>
              </a:lnSpc>
            </a:pPr>
            <a:r>
              <a:rPr lang="en-US" sz="767" dirty="0">
                <a:solidFill>
                  <a:srgbClr val="15193F"/>
                </a:solidFill>
                <a:latin typeface="Desyrel"/>
              </a:rPr>
              <a:t>*for illustrative purposes only.</a:t>
            </a:r>
          </a:p>
        </p:txBody>
      </p:sp>
    </p:spTree>
    <p:extLst>
      <p:ext uri="{BB962C8B-B14F-4D97-AF65-F5344CB8AC3E}">
        <p14:creationId xmlns:p14="http://schemas.microsoft.com/office/powerpoint/2010/main" val="2712696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0451" y="-934720"/>
            <a:ext cx="2012886" cy="4158723"/>
            <a:chOff x="0" y="0"/>
            <a:chExt cx="660400" cy="1364419"/>
          </a:xfrm>
        </p:grpSpPr>
        <p:sp>
          <p:nvSpPr>
            <p:cNvPr id="3" name="Freeform 3"/>
            <p:cNvSpPr/>
            <p:nvPr/>
          </p:nvSpPr>
          <p:spPr>
            <a:xfrm>
              <a:off x="0" y="0"/>
              <a:ext cx="660400" cy="1364419"/>
            </a:xfrm>
            <a:custGeom>
              <a:avLst/>
              <a:gdLst/>
              <a:ahLst/>
              <a:cxnLst/>
              <a:rect l="l" t="t" r="r" b="b"/>
              <a:pathLst>
                <a:path w="660400" h="1364419">
                  <a:moveTo>
                    <a:pt x="220252" y="1345350"/>
                  </a:moveTo>
                  <a:cubicBezTo>
                    <a:pt x="254109" y="1356864"/>
                    <a:pt x="292600" y="1364419"/>
                    <a:pt x="330378" y="1364419"/>
                  </a:cubicBezTo>
                  <a:cubicBezTo>
                    <a:pt x="368157" y="1364419"/>
                    <a:pt x="404509" y="1357942"/>
                    <a:pt x="438009" y="1346428"/>
                  </a:cubicBezTo>
                  <a:cubicBezTo>
                    <a:pt x="438723" y="1346069"/>
                    <a:pt x="439435" y="1346069"/>
                    <a:pt x="440148" y="1345710"/>
                  </a:cubicBezTo>
                  <a:cubicBezTo>
                    <a:pt x="565955" y="1299654"/>
                    <a:pt x="658618" y="1178040"/>
                    <a:pt x="660400" y="1023664"/>
                  </a:cubicBezTo>
                  <a:lnTo>
                    <a:pt x="660400" y="0"/>
                  </a:lnTo>
                  <a:lnTo>
                    <a:pt x="0" y="0"/>
                  </a:lnTo>
                  <a:lnTo>
                    <a:pt x="0" y="1022905"/>
                  </a:lnTo>
                  <a:cubicBezTo>
                    <a:pt x="1782" y="1178759"/>
                    <a:pt x="93019" y="1300375"/>
                    <a:pt x="220252" y="1345350"/>
                  </a:cubicBezTo>
                  <a:close/>
                </a:path>
              </a:pathLst>
            </a:custGeom>
            <a:solidFill>
              <a:srgbClr val="264D76"/>
            </a:solidFill>
          </p:spPr>
          <p:txBody>
            <a:bodyPr/>
            <a:lstStyle/>
            <a:p>
              <a:endParaRPr lang="en-US" sz="1200"/>
            </a:p>
          </p:txBody>
        </p:sp>
        <p:sp>
          <p:nvSpPr>
            <p:cNvPr id="4" name="TextBox 4"/>
            <p:cNvSpPr txBox="1"/>
            <p:nvPr/>
          </p:nvSpPr>
          <p:spPr>
            <a:xfrm>
              <a:off x="0" y="-57150"/>
              <a:ext cx="660400" cy="1294569"/>
            </a:xfrm>
            <a:prstGeom prst="rect">
              <a:avLst/>
            </a:prstGeom>
          </p:spPr>
          <p:txBody>
            <a:bodyPr lIns="33867" tIns="33867" rIns="33867" bIns="33867" rtlCol="0" anchor="ctr"/>
            <a:lstStyle/>
            <a:p>
              <a:pPr algn="ctr">
                <a:lnSpc>
                  <a:spcPts val="2199"/>
                </a:lnSpc>
              </a:pPr>
              <a:endParaRPr sz="1200"/>
            </a:p>
          </p:txBody>
        </p:sp>
      </p:grpSp>
      <p:grpSp>
        <p:nvGrpSpPr>
          <p:cNvPr id="5" name="Group 5"/>
          <p:cNvGrpSpPr/>
          <p:nvPr/>
        </p:nvGrpSpPr>
        <p:grpSpPr>
          <a:xfrm>
            <a:off x="5091470" y="-934720"/>
            <a:ext cx="2012886" cy="4541464"/>
            <a:chOff x="0" y="0"/>
            <a:chExt cx="660400" cy="1489991"/>
          </a:xfrm>
        </p:grpSpPr>
        <p:sp>
          <p:nvSpPr>
            <p:cNvPr id="6" name="Freeform 6"/>
            <p:cNvSpPr/>
            <p:nvPr/>
          </p:nvSpPr>
          <p:spPr>
            <a:xfrm>
              <a:off x="0" y="0"/>
              <a:ext cx="660400" cy="1489992"/>
            </a:xfrm>
            <a:custGeom>
              <a:avLst/>
              <a:gdLst/>
              <a:ahLst/>
              <a:cxnLst/>
              <a:rect l="l" t="t" r="r" b="b"/>
              <a:pathLst>
                <a:path w="660400" h="1489992">
                  <a:moveTo>
                    <a:pt x="220252" y="1470922"/>
                  </a:moveTo>
                  <a:cubicBezTo>
                    <a:pt x="254109" y="1482436"/>
                    <a:pt x="292600" y="1489992"/>
                    <a:pt x="330378" y="1489992"/>
                  </a:cubicBezTo>
                  <a:cubicBezTo>
                    <a:pt x="368157" y="1489992"/>
                    <a:pt x="404509" y="1483514"/>
                    <a:pt x="438009" y="1472001"/>
                  </a:cubicBezTo>
                  <a:cubicBezTo>
                    <a:pt x="438723" y="1471641"/>
                    <a:pt x="439435" y="1471641"/>
                    <a:pt x="440148" y="1471282"/>
                  </a:cubicBezTo>
                  <a:cubicBezTo>
                    <a:pt x="565955" y="1425227"/>
                    <a:pt x="658618" y="1303613"/>
                    <a:pt x="660400" y="1146447"/>
                  </a:cubicBezTo>
                  <a:lnTo>
                    <a:pt x="660400" y="0"/>
                  </a:lnTo>
                  <a:lnTo>
                    <a:pt x="0" y="0"/>
                  </a:lnTo>
                  <a:lnTo>
                    <a:pt x="0" y="1145596"/>
                  </a:lnTo>
                  <a:cubicBezTo>
                    <a:pt x="1782" y="1304331"/>
                    <a:pt x="93019" y="1425947"/>
                    <a:pt x="220252" y="1470922"/>
                  </a:cubicBezTo>
                  <a:close/>
                </a:path>
              </a:pathLst>
            </a:custGeom>
            <a:solidFill>
              <a:srgbClr val="2F5D8F"/>
            </a:solidFill>
          </p:spPr>
          <p:txBody>
            <a:bodyPr/>
            <a:lstStyle/>
            <a:p>
              <a:endParaRPr lang="en-US" sz="1200"/>
            </a:p>
          </p:txBody>
        </p:sp>
        <p:sp>
          <p:nvSpPr>
            <p:cNvPr id="7" name="TextBox 7"/>
            <p:cNvSpPr txBox="1"/>
            <p:nvPr/>
          </p:nvSpPr>
          <p:spPr>
            <a:xfrm>
              <a:off x="0" y="-57150"/>
              <a:ext cx="660400" cy="1420141"/>
            </a:xfrm>
            <a:prstGeom prst="rect">
              <a:avLst/>
            </a:prstGeom>
          </p:spPr>
          <p:txBody>
            <a:bodyPr lIns="33867" tIns="33867" rIns="33867" bIns="33867" rtlCol="0" anchor="ctr"/>
            <a:lstStyle/>
            <a:p>
              <a:pPr algn="ctr">
                <a:lnSpc>
                  <a:spcPts val="2199"/>
                </a:lnSpc>
              </a:pPr>
              <a:endParaRPr sz="1200"/>
            </a:p>
          </p:txBody>
        </p:sp>
      </p:grpSp>
      <p:grpSp>
        <p:nvGrpSpPr>
          <p:cNvPr id="8" name="Group 8"/>
          <p:cNvGrpSpPr/>
          <p:nvPr/>
        </p:nvGrpSpPr>
        <p:grpSpPr>
          <a:xfrm>
            <a:off x="7362490" y="-934720"/>
            <a:ext cx="2012886" cy="4915507"/>
            <a:chOff x="0" y="0"/>
            <a:chExt cx="660400" cy="1612710"/>
          </a:xfrm>
        </p:grpSpPr>
        <p:sp>
          <p:nvSpPr>
            <p:cNvPr id="9" name="Freeform 9"/>
            <p:cNvSpPr/>
            <p:nvPr/>
          </p:nvSpPr>
          <p:spPr>
            <a:xfrm>
              <a:off x="0" y="0"/>
              <a:ext cx="660400" cy="1612710"/>
            </a:xfrm>
            <a:custGeom>
              <a:avLst/>
              <a:gdLst/>
              <a:ahLst/>
              <a:cxnLst/>
              <a:rect l="l" t="t" r="r" b="b"/>
              <a:pathLst>
                <a:path w="660400" h="1612710">
                  <a:moveTo>
                    <a:pt x="220252" y="1593641"/>
                  </a:moveTo>
                  <a:cubicBezTo>
                    <a:pt x="254109" y="1605155"/>
                    <a:pt x="292600" y="1612710"/>
                    <a:pt x="330378" y="1612710"/>
                  </a:cubicBezTo>
                  <a:cubicBezTo>
                    <a:pt x="368157" y="1612710"/>
                    <a:pt x="404509" y="1606233"/>
                    <a:pt x="438009" y="1594719"/>
                  </a:cubicBezTo>
                  <a:cubicBezTo>
                    <a:pt x="438723" y="1594359"/>
                    <a:pt x="439435" y="1594359"/>
                    <a:pt x="440148" y="1594000"/>
                  </a:cubicBezTo>
                  <a:cubicBezTo>
                    <a:pt x="565955" y="1547945"/>
                    <a:pt x="658618" y="1426331"/>
                    <a:pt x="660400" y="1266440"/>
                  </a:cubicBezTo>
                  <a:lnTo>
                    <a:pt x="660400" y="0"/>
                  </a:lnTo>
                  <a:lnTo>
                    <a:pt x="0" y="0"/>
                  </a:lnTo>
                  <a:lnTo>
                    <a:pt x="0" y="1265500"/>
                  </a:lnTo>
                  <a:cubicBezTo>
                    <a:pt x="1782" y="1427050"/>
                    <a:pt x="93019" y="1548665"/>
                    <a:pt x="220252" y="1593641"/>
                  </a:cubicBezTo>
                  <a:close/>
                </a:path>
              </a:pathLst>
            </a:custGeom>
            <a:solidFill>
              <a:srgbClr val="C7B34E"/>
            </a:solidFill>
          </p:spPr>
          <p:txBody>
            <a:bodyPr/>
            <a:lstStyle/>
            <a:p>
              <a:endParaRPr lang="en-US" sz="1200"/>
            </a:p>
          </p:txBody>
        </p:sp>
        <p:sp>
          <p:nvSpPr>
            <p:cNvPr id="10" name="TextBox 10"/>
            <p:cNvSpPr txBox="1"/>
            <p:nvPr/>
          </p:nvSpPr>
          <p:spPr>
            <a:xfrm>
              <a:off x="0" y="-57150"/>
              <a:ext cx="660400" cy="1542860"/>
            </a:xfrm>
            <a:prstGeom prst="rect">
              <a:avLst/>
            </a:prstGeom>
          </p:spPr>
          <p:txBody>
            <a:bodyPr lIns="33867" tIns="33867" rIns="33867" bIns="33867" rtlCol="0" anchor="ctr"/>
            <a:lstStyle/>
            <a:p>
              <a:pPr algn="ctr">
                <a:lnSpc>
                  <a:spcPts val="2199"/>
                </a:lnSpc>
              </a:pPr>
              <a:endParaRPr sz="1200"/>
            </a:p>
          </p:txBody>
        </p:sp>
      </p:grpSp>
      <p:grpSp>
        <p:nvGrpSpPr>
          <p:cNvPr id="11" name="Group 11"/>
          <p:cNvGrpSpPr/>
          <p:nvPr/>
        </p:nvGrpSpPr>
        <p:grpSpPr>
          <a:xfrm>
            <a:off x="9633508" y="-934720"/>
            <a:ext cx="2012886" cy="5176467"/>
            <a:chOff x="0" y="0"/>
            <a:chExt cx="660400" cy="1698327"/>
          </a:xfrm>
        </p:grpSpPr>
        <p:sp>
          <p:nvSpPr>
            <p:cNvPr id="12" name="Freeform 12"/>
            <p:cNvSpPr/>
            <p:nvPr/>
          </p:nvSpPr>
          <p:spPr>
            <a:xfrm>
              <a:off x="0" y="0"/>
              <a:ext cx="660400" cy="1698327"/>
            </a:xfrm>
            <a:custGeom>
              <a:avLst/>
              <a:gdLst/>
              <a:ahLst/>
              <a:cxnLst/>
              <a:rect l="l" t="t" r="r" b="b"/>
              <a:pathLst>
                <a:path w="660400" h="1698327">
                  <a:moveTo>
                    <a:pt x="220252" y="1679258"/>
                  </a:moveTo>
                  <a:cubicBezTo>
                    <a:pt x="254109" y="1690772"/>
                    <a:pt x="292600" y="1698327"/>
                    <a:pt x="330378" y="1698327"/>
                  </a:cubicBezTo>
                  <a:cubicBezTo>
                    <a:pt x="368157" y="1698327"/>
                    <a:pt x="404509" y="1691850"/>
                    <a:pt x="438009" y="1680336"/>
                  </a:cubicBezTo>
                  <a:cubicBezTo>
                    <a:pt x="438723" y="1679977"/>
                    <a:pt x="439435" y="1679977"/>
                    <a:pt x="440148" y="1679617"/>
                  </a:cubicBezTo>
                  <a:cubicBezTo>
                    <a:pt x="565955" y="1633562"/>
                    <a:pt x="658618" y="1511948"/>
                    <a:pt x="660400" y="1350155"/>
                  </a:cubicBezTo>
                  <a:lnTo>
                    <a:pt x="660400" y="0"/>
                  </a:lnTo>
                  <a:lnTo>
                    <a:pt x="0" y="0"/>
                  </a:lnTo>
                  <a:lnTo>
                    <a:pt x="0" y="1349153"/>
                  </a:lnTo>
                  <a:cubicBezTo>
                    <a:pt x="1782" y="1512667"/>
                    <a:pt x="93019" y="1634282"/>
                    <a:pt x="220252" y="1679258"/>
                  </a:cubicBezTo>
                  <a:close/>
                </a:path>
              </a:pathLst>
            </a:custGeom>
            <a:solidFill>
              <a:srgbClr val="9D8F3B"/>
            </a:solidFill>
          </p:spPr>
          <p:txBody>
            <a:bodyPr/>
            <a:lstStyle/>
            <a:p>
              <a:endParaRPr lang="en-US" sz="1200"/>
            </a:p>
          </p:txBody>
        </p:sp>
        <p:sp>
          <p:nvSpPr>
            <p:cNvPr id="13" name="TextBox 13"/>
            <p:cNvSpPr txBox="1"/>
            <p:nvPr/>
          </p:nvSpPr>
          <p:spPr>
            <a:xfrm>
              <a:off x="0" y="-57150"/>
              <a:ext cx="660400" cy="1628477"/>
            </a:xfrm>
            <a:prstGeom prst="rect">
              <a:avLst/>
            </a:prstGeom>
          </p:spPr>
          <p:txBody>
            <a:bodyPr lIns="33867" tIns="33867" rIns="33867" bIns="33867" rtlCol="0" anchor="ctr"/>
            <a:lstStyle/>
            <a:p>
              <a:pPr algn="ctr">
                <a:lnSpc>
                  <a:spcPts val="2199"/>
                </a:lnSpc>
              </a:pPr>
              <a:endParaRPr sz="1200"/>
            </a:p>
          </p:txBody>
        </p:sp>
      </p:grpSp>
      <p:grpSp>
        <p:nvGrpSpPr>
          <p:cNvPr id="14" name="Group 14"/>
          <p:cNvGrpSpPr/>
          <p:nvPr/>
        </p:nvGrpSpPr>
        <p:grpSpPr>
          <a:xfrm>
            <a:off x="549432" y="-934720"/>
            <a:ext cx="2012886" cy="3793379"/>
            <a:chOff x="0" y="0"/>
            <a:chExt cx="660400" cy="1244555"/>
          </a:xfrm>
        </p:grpSpPr>
        <p:sp>
          <p:nvSpPr>
            <p:cNvPr id="15" name="Freeform 15"/>
            <p:cNvSpPr/>
            <p:nvPr/>
          </p:nvSpPr>
          <p:spPr>
            <a:xfrm>
              <a:off x="0" y="0"/>
              <a:ext cx="660400" cy="1244555"/>
            </a:xfrm>
            <a:custGeom>
              <a:avLst/>
              <a:gdLst/>
              <a:ahLst/>
              <a:cxnLst/>
              <a:rect l="l" t="t" r="r" b="b"/>
              <a:pathLst>
                <a:path w="660400" h="1244555">
                  <a:moveTo>
                    <a:pt x="220252" y="1225486"/>
                  </a:moveTo>
                  <a:cubicBezTo>
                    <a:pt x="254109" y="1237000"/>
                    <a:pt x="292600" y="1244555"/>
                    <a:pt x="330378" y="1244555"/>
                  </a:cubicBezTo>
                  <a:cubicBezTo>
                    <a:pt x="368157" y="1244555"/>
                    <a:pt x="404509" y="1238078"/>
                    <a:pt x="438009" y="1226564"/>
                  </a:cubicBezTo>
                  <a:cubicBezTo>
                    <a:pt x="438723" y="1226205"/>
                    <a:pt x="439435" y="1226205"/>
                    <a:pt x="440148" y="1225845"/>
                  </a:cubicBezTo>
                  <a:cubicBezTo>
                    <a:pt x="565955" y="1179790"/>
                    <a:pt x="658618" y="1058176"/>
                    <a:pt x="660400" y="906462"/>
                  </a:cubicBezTo>
                  <a:lnTo>
                    <a:pt x="660400" y="0"/>
                  </a:lnTo>
                  <a:lnTo>
                    <a:pt x="0" y="0"/>
                  </a:lnTo>
                  <a:lnTo>
                    <a:pt x="0" y="905790"/>
                  </a:lnTo>
                  <a:cubicBezTo>
                    <a:pt x="1782" y="1058895"/>
                    <a:pt x="93019" y="1180510"/>
                    <a:pt x="220252" y="1225486"/>
                  </a:cubicBezTo>
                  <a:close/>
                </a:path>
              </a:pathLst>
            </a:custGeom>
            <a:solidFill>
              <a:srgbClr val="15193F"/>
            </a:solidFill>
          </p:spPr>
          <p:txBody>
            <a:bodyPr/>
            <a:lstStyle/>
            <a:p>
              <a:endParaRPr lang="en-US" sz="1200"/>
            </a:p>
          </p:txBody>
        </p:sp>
        <p:sp>
          <p:nvSpPr>
            <p:cNvPr id="16" name="TextBox 16"/>
            <p:cNvSpPr txBox="1"/>
            <p:nvPr/>
          </p:nvSpPr>
          <p:spPr>
            <a:xfrm>
              <a:off x="0" y="-57150"/>
              <a:ext cx="660400" cy="1174705"/>
            </a:xfrm>
            <a:prstGeom prst="rect">
              <a:avLst/>
            </a:prstGeom>
          </p:spPr>
          <p:txBody>
            <a:bodyPr lIns="33867" tIns="33867" rIns="33867" bIns="33867" rtlCol="0" anchor="ctr"/>
            <a:lstStyle/>
            <a:p>
              <a:pPr algn="ctr">
                <a:lnSpc>
                  <a:spcPts val="2199"/>
                </a:lnSpc>
              </a:pPr>
              <a:endParaRPr sz="1200"/>
            </a:p>
          </p:txBody>
        </p:sp>
      </p:grpSp>
      <p:sp>
        <p:nvSpPr>
          <p:cNvPr id="17" name="Freeform 17"/>
          <p:cNvSpPr/>
          <p:nvPr/>
        </p:nvSpPr>
        <p:spPr>
          <a:xfrm>
            <a:off x="10184629" y="4526371"/>
            <a:ext cx="904193" cy="825075"/>
          </a:xfrm>
          <a:custGeom>
            <a:avLst/>
            <a:gdLst/>
            <a:ahLst/>
            <a:cxnLst/>
            <a:rect l="l" t="t" r="r" b="b"/>
            <a:pathLst>
              <a:path w="1356289" h="1237613">
                <a:moveTo>
                  <a:pt x="0" y="0"/>
                </a:moveTo>
                <a:lnTo>
                  <a:pt x="1356289" y="0"/>
                </a:lnTo>
                <a:lnTo>
                  <a:pt x="1356289" y="1237613"/>
                </a:lnTo>
                <a:lnTo>
                  <a:pt x="0" y="12376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8" name="TextBox 18"/>
          <p:cNvSpPr txBox="1"/>
          <p:nvPr/>
        </p:nvSpPr>
        <p:spPr>
          <a:xfrm>
            <a:off x="729251" y="1052510"/>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a:rPr>
              <a:t>1</a:t>
            </a:r>
          </a:p>
        </p:txBody>
      </p:sp>
      <p:sp>
        <p:nvSpPr>
          <p:cNvPr id="19" name="TextBox 19"/>
          <p:cNvSpPr txBox="1"/>
          <p:nvPr/>
        </p:nvSpPr>
        <p:spPr>
          <a:xfrm>
            <a:off x="729251" y="1402634"/>
            <a:ext cx="1639583" cy="895694"/>
          </a:xfrm>
          <a:prstGeom prst="rect">
            <a:avLst/>
          </a:prstGeom>
        </p:spPr>
        <p:txBody>
          <a:bodyPr lIns="0" tIns="0" rIns="0" bIns="0" rtlCol="0" anchor="t">
            <a:spAutoFit/>
          </a:bodyPr>
          <a:lstStyle/>
          <a:p>
            <a:pPr algn="ctr">
              <a:lnSpc>
                <a:spcPts val="2427"/>
              </a:lnSpc>
            </a:pPr>
            <a:r>
              <a:rPr lang="en-US" sz="1733" spc="35" dirty="0">
                <a:solidFill>
                  <a:srgbClr val="FFFFFF"/>
                </a:solidFill>
                <a:latin typeface="Century Gothic"/>
              </a:rPr>
              <a:t>set target</a:t>
            </a:r>
          </a:p>
          <a:p>
            <a:pPr algn="ctr">
              <a:lnSpc>
                <a:spcPts val="2427"/>
              </a:lnSpc>
            </a:pPr>
            <a:r>
              <a:rPr lang="en-US" sz="1733" spc="35" dirty="0">
                <a:solidFill>
                  <a:srgbClr val="FFFFFF"/>
                </a:solidFill>
                <a:latin typeface="Century Gothic"/>
              </a:rPr>
              <a:t>amount to save</a:t>
            </a:r>
          </a:p>
        </p:txBody>
      </p:sp>
      <p:sp>
        <p:nvSpPr>
          <p:cNvPr id="20" name="TextBox 20"/>
          <p:cNvSpPr txBox="1"/>
          <p:nvPr/>
        </p:nvSpPr>
        <p:spPr>
          <a:xfrm>
            <a:off x="3007103" y="1055488"/>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Bold"/>
              </a:rPr>
              <a:t>2</a:t>
            </a:r>
          </a:p>
        </p:txBody>
      </p:sp>
      <p:sp>
        <p:nvSpPr>
          <p:cNvPr id="21" name="TextBox 21"/>
          <p:cNvSpPr txBox="1"/>
          <p:nvPr/>
        </p:nvSpPr>
        <p:spPr>
          <a:xfrm>
            <a:off x="3007103" y="1405612"/>
            <a:ext cx="1639583" cy="895694"/>
          </a:xfrm>
          <a:prstGeom prst="rect">
            <a:avLst/>
          </a:prstGeom>
        </p:spPr>
        <p:txBody>
          <a:bodyPr lIns="0" tIns="0" rIns="0" bIns="0" rtlCol="0" anchor="t">
            <a:spAutoFit/>
          </a:bodyPr>
          <a:lstStyle/>
          <a:p>
            <a:pPr algn="ctr">
              <a:lnSpc>
                <a:spcPts val="2427"/>
              </a:lnSpc>
            </a:pPr>
            <a:r>
              <a:rPr lang="en-US" sz="1733" spc="35">
                <a:solidFill>
                  <a:srgbClr val="FFFFFF"/>
                </a:solidFill>
                <a:latin typeface="Century Gothic"/>
              </a:rPr>
              <a:t>determine date needed by</a:t>
            </a:r>
          </a:p>
        </p:txBody>
      </p:sp>
      <p:sp>
        <p:nvSpPr>
          <p:cNvPr id="22" name="TextBox 22"/>
          <p:cNvSpPr txBox="1"/>
          <p:nvPr/>
        </p:nvSpPr>
        <p:spPr>
          <a:xfrm>
            <a:off x="5271343" y="1089580"/>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Bold"/>
              </a:rPr>
              <a:t>3</a:t>
            </a:r>
          </a:p>
        </p:txBody>
      </p:sp>
      <p:sp>
        <p:nvSpPr>
          <p:cNvPr id="23" name="TextBox 23"/>
          <p:cNvSpPr txBox="1"/>
          <p:nvPr/>
        </p:nvSpPr>
        <p:spPr>
          <a:xfrm>
            <a:off x="5271343" y="1439704"/>
            <a:ext cx="1639583" cy="587918"/>
          </a:xfrm>
          <a:prstGeom prst="rect">
            <a:avLst/>
          </a:prstGeom>
        </p:spPr>
        <p:txBody>
          <a:bodyPr lIns="0" tIns="0" rIns="0" bIns="0" rtlCol="0" anchor="t">
            <a:spAutoFit/>
          </a:bodyPr>
          <a:lstStyle/>
          <a:p>
            <a:pPr algn="ctr">
              <a:lnSpc>
                <a:spcPts val="2427"/>
              </a:lnSpc>
            </a:pPr>
            <a:r>
              <a:rPr lang="en-US" sz="1733" spc="35">
                <a:solidFill>
                  <a:srgbClr val="FFFFFF"/>
                </a:solidFill>
                <a:latin typeface="Century Gothic"/>
              </a:rPr>
              <a:t>calculate time</a:t>
            </a:r>
          </a:p>
          <a:p>
            <a:pPr algn="ctr">
              <a:lnSpc>
                <a:spcPts val="2427"/>
              </a:lnSpc>
            </a:pPr>
            <a:r>
              <a:rPr lang="en-US" sz="1733" spc="35">
                <a:solidFill>
                  <a:srgbClr val="FFFFFF"/>
                </a:solidFill>
                <a:latin typeface="Century Gothic"/>
              </a:rPr>
              <a:t>period to save</a:t>
            </a:r>
          </a:p>
        </p:txBody>
      </p:sp>
      <p:sp>
        <p:nvSpPr>
          <p:cNvPr id="24" name="TextBox 24"/>
          <p:cNvSpPr txBox="1"/>
          <p:nvPr/>
        </p:nvSpPr>
        <p:spPr>
          <a:xfrm>
            <a:off x="7549141" y="1089580"/>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Bold"/>
              </a:rPr>
              <a:t>4</a:t>
            </a:r>
          </a:p>
        </p:txBody>
      </p:sp>
      <p:sp>
        <p:nvSpPr>
          <p:cNvPr id="25" name="TextBox 25"/>
          <p:cNvSpPr txBox="1"/>
          <p:nvPr/>
        </p:nvSpPr>
        <p:spPr>
          <a:xfrm>
            <a:off x="7549141" y="1439704"/>
            <a:ext cx="1639583" cy="1203471"/>
          </a:xfrm>
          <a:prstGeom prst="rect">
            <a:avLst/>
          </a:prstGeom>
        </p:spPr>
        <p:txBody>
          <a:bodyPr lIns="0" tIns="0" rIns="0" bIns="0" rtlCol="0" anchor="t">
            <a:spAutoFit/>
          </a:bodyPr>
          <a:lstStyle/>
          <a:p>
            <a:pPr algn="ctr">
              <a:lnSpc>
                <a:spcPts val="2427"/>
              </a:lnSpc>
            </a:pPr>
            <a:r>
              <a:rPr lang="en-US" sz="1733" spc="35">
                <a:solidFill>
                  <a:srgbClr val="FFFFFF"/>
                </a:solidFill>
                <a:latin typeface="Century Gothic"/>
              </a:rPr>
              <a:t>calculate periodic savings amount</a:t>
            </a:r>
          </a:p>
        </p:txBody>
      </p:sp>
      <p:sp>
        <p:nvSpPr>
          <p:cNvPr id="26" name="TextBox 26"/>
          <p:cNvSpPr txBox="1"/>
          <p:nvPr/>
        </p:nvSpPr>
        <p:spPr>
          <a:xfrm>
            <a:off x="9816934" y="1089580"/>
            <a:ext cx="1639583" cy="282129"/>
          </a:xfrm>
          <a:prstGeom prst="rect">
            <a:avLst/>
          </a:prstGeom>
        </p:spPr>
        <p:txBody>
          <a:bodyPr lIns="0" tIns="0" rIns="0" bIns="0" rtlCol="0" anchor="t">
            <a:spAutoFit/>
          </a:bodyPr>
          <a:lstStyle/>
          <a:p>
            <a:pPr algn="ctr">
              <a:lnSpc>
                <a:spcPts val="2239"/>
              </a:lnSpc>
            </a:pPr>
            <a:r>
              <a:rPr lang="en-US" sz="1866" spc="186">
                <a:solidFill>
                  <a:srgbClr val="FFFFFF"/>
                </a:solidFill>
                <a:latin typeface="Century Gothic Bold"/>
              </a:rPr>
              <a:t>5</a:t>
            </a:r>
          </a:p>
        </p:txBody>
      </p:sp>
      <p:sp>
        <p:nvSpPr>
          <p:cNvPr id="27" name="TextBox 27"/>
          <p:cNvSpPr txBox="1"/>
          <p:nvPr/>
        </p:nvSpPr>
        <p:spPr>
          <a:xfrm>
            <a:off x="9816934" y="1439704"/>
            <a:ext cx="1639583" cy="280141"/>
          </a:xfrm>
          <a:prstGeom prst="rect">
            <a:avLst/>
          </a:prstGeom>
        </p:spPr>
        <p:txBody>
          <a:bodyPr lIns="0" tIns="0" rIns="0" bIns="0" rtlCol="0" anchor="t">
            <a:spAutoFit/>
          </a:bodyPr>
          <a:lstStyle/>
          <a:p>
            <a:pPr algn="ctr">
              <a:lnSpc>
                <a:spcPts val="2427"/>
              </a:lnSpc>
            </a:pPr>
            <a:r>
              <a:rPr lang="en-US" sz="1733" spc="35" dirty="0">
                <a:solidFill>
                  <a:srgbClr val="FFFFFF"/>
                </a:solidFill>
                <a:latin typeface="Century Gothic"/>
              </a:rPr>
              <a:t>save</a:t>
            </a:r>
          </a:p>
        </p:txBody>
      </p:sp>
      <p:sp>
        <p:nvSpPr>
          <p:cNvPr id="28" name="TextBox 28"/>
          <p:cNvSpPr txBox="1"/>
          <p:nvPr/>
        </p:nvSpPr>
        <p:spPr>
          <a:xfrm>
            <a:off x="1237286" y="2941209"/>
            <a:ext cx="623512" cy="539058"/>
          </a:xfrm>
          <a:prstGeom prst="rect">
            <a:avLst/>
          </a:prstGeom>
        </p:spPr>
        <p:txBody>
          <a:bodyPr lIns="0" tIns="0" rIns="0" bIns="0" rtlCol="0" anchor="t">
            <a:spAutoFit/>
          </a:bodyPr>
          <a:lstStyle/>
          <a:p>
            <a:pPr algn="ctr">
              <a:lnSpc>
                <a:spcPts val="2231"/>
              </a:lnSpc>
            </a:pPr>
            <a:r>
              <a:rPr lang="en-US" sz="1593">
                <a:solidFill>
                  <a:srgbClr val="15193F"/>
                </a:solidFill>
                <a:latin typeface="Century Gothic"/>
              </a:rPr>
              <a:t>goal:</a:t>
            </a:r>
          </a:p>
          <a:p>
            <a:pPr algn="ctr">
              <a:lnSpc>
                <a:spcPts val="2231"/>
              </a:lnSpc>
            </a:pPr>
            <a:r>
              <a:rPr lang="en-US" sz="1593">
                <a:solidFill>
                  <a:srgbClr val="15193F"/>
                </a:solidFill>
                <a:latin typeface="Century Gothic"/>
              </a:rPr>
              <a:t>$3,000</a:t>
            </a:r>
          </a:p>
        </p:txBody>
      </p:sp>
      <p:sp>
        <p:nvSpPr>
          <p:cNvPr id="29" name="TextBox 29"/>
          <p:cNvSpPr txBox="1"/>
          <p:nvPr/>
        </p:nvSpPr>
        <p:spPr>
          <a:xfrm>
            <a:off x="3152708" y="3337581"/>
            <a:ext cx="1348373" cy="821187"/>
          </a:xfrm>
          <a:prstGeom prst="rect">
            <a:avLst/>
          </a:prstGeom>
        </p:spPr>
        <p:txBody>
          <a:bodyPr lIns="0" tIns="0" rIns="0" bIns="0" rtlCol="0" anchor="t">
            <a:spAutoFit/>
          </a:bodyPr>
          <a:lstStyle/>
          <a:p>
            <a:pPr algn="ctr">
              <a:lnSpc>
                <a:spcPts val="2231"/>
              </a:lnSpc>
            </a:pPr>
            <a:r>
              <a:rPr lang="en-US" sz="1593" dirty="0">
                <a:solidFill>
                  <a:srgbClr val="15193F"/>
                </a:solidFill>
                <a:latin typeface="Century Gothic"/>
              </a:rPr>
              <a:t>date needed:</a:t>
            </a:r>
          </a:p>
          <a:p>
            <a:pPr algn="ctr">
              <a:lnSpc>
                <a:spcPts val="2231"/>
              </a:lnSpc>
            </a:pPr>
            <a:r>
              <a:rPr lang="en-US" sz="1593" dirty="0" err="1">
                <a:solidFill>
                  <a:srgbClr val="15193F"/>
                </a:solidFill>
                <a:latin typeface="Century Gothic"/>
              </a:rPr>
              <a:t>october</a:t>
            </a:r>
            <a:endParaRPr lang="en-US" sz="1593" dirty="0">
              <a:solidFill>
                <a:srgbClr val="15193F"/>
              </a:solidFill>
              <a:latin typeface="Century Gothic"/>
            </a:endParaRPr>
          </a:p>
        </p:txBody>
      </p:sp>
      <p:sp>
        <p:nvSpPr>
          <p:cNvPr id="30" name="TextBox 30"/>
          <p:cNvSpPr txBox="1"/>
          <p:nvPr/>
        </p:nvSpPr>
        <p:spPr>
          <a:xfrm>
            <a:off x="5068817" y="3767300"/>
            <a:ext cx="2044635" cy="539058"/>
          </a:xfrm>
          <a:prstGeom prst="rect">
            <a:avLst/>
          </a:prstGeom>
        </p:spPr>
        <p:txBody>
          <a:bodyPr lIns="0" tIns="0" rIns="0" bIns="0" rtlCol="0" anchor="t">
            <a:spAutoFit/>
          </a:bodyPr>
          <a:lstStyle/>
          <a:p>
            <a:pPr algn="ctr">
              <a:lnSpc>
                <a:spcPts val="2231"/>
              </a:lnSpc>
            </a:pPr>
            <a:r>
              <a:rPr lang="en-US" sz="1593">
                <a:solidFill>
                  <a:srgbClr val="15193F"/>
                </a:solidFill>
                <a:latin typeface="Century Gothic"/>
              </a:rPr>
              <a:t>number of months:</a:t>
            </a:r>
          </a:p>
          <a:p>
            <a:pPr algn="ctr">
              <a:lnSpc>
                <a:spcPts val="2231"/>
              </a:lnSpc>
            </a:pPr>
            <a:r>
              <a:rPr lang="en-US" sz="1593">
                <a:solidFill>
                  <a:srgbClr val="15193F"/>
                </a:solidFill>
                <a:latin typeface="Century Gothic"/>
              </a:rPr>
              <a:t>10 (january-october)</a:t>
            </a:r>
          </a:p>
        </p:txBody>
      </p:sp>
      <p:sp>
        <p:nvSpPr>
          <p:cNvPr id="31" name="TextBox 31"/>
          <p:cNvSpPr txBox="1"/>
          <p:nvPr/>
        </p:nvSpPr>
        <p:spPr>
          <a:xfrm>
            <a:off x="7484273" y="4283507"/>
            <a:ext cx="1769319" cy="539058"/>
          </a:xfrm>
          <a:prstGeom prst="rect">
            <a:avLst/>
          </a:prstGeom>
        </p:spPr>
        <p:txBody>
          <a:bodyPr lIns="0" tIns="0" rIns="0" bIns="0" rtlCol="0" anchor="t">
            <a:spAutoFit/>
          </a:bodyPr>
          <a:lstStyle/>
          <a:p>
            <a:pPr algn="ctr">
              <a:lnSpc>
                <a:spcPts val="2231"/>
              </a:lnSpc>
            </a:pPr>
            <a:r>
              <a:rPr lang="en-US" sz="1593">
                <a:solidFill>
                  <a:srgbClr val="15193F"/>
                </a:solidFill>
                <a:latin typeface="Century Gothic"/>
              </a:rPr>
              <a:t>$3,000/10 months:</a:t>
            </a:r>
          </a:p>
          <a:p>
            <a:pPr algn="ctr">
              <a:lnSpc>
                <a:spcPts val="2231"/>
              </a:lnSpc>
            </a:pPr>
            <a:r>
              <a:rPr lang="en-US" sz="1593">
                <a:solidFill>
                  <a:srgbClr val="15193F"/>
                </a:solidFill>
                <a:latin typeface="Century Gothic"/>
              </a:rPr>
              <a:t>$300 per month</a:t>
            </a:r>
          </a:p>
        </p:txBody>
      </p:sp>
      <p:sp>
        <p:nvSpPr>
          <p:cNvPr id="32" name="TextBox 18">
            <a:extLst>
              <a:ext uri="{FF2B5EF4-FFF2-40B4-BE49-F238E27FC236}">
                <a16:creationId xmlns:a16="http://schemas.microsoft.com/office/drawing/2014/main" id="{193C64E0-27C6-D40F-C4EB-FE4EA60F7B4B}"/>
              </a:ext>
            </a:extLst>
          </p:cNvPr>
          <p:cNvSpPr txBox="1"/>
          <p:nvPr/>
        </p:nvSpPr>
        <p:spPr>
          <a:xfrm>
            <a:off x="302518" y="5179845"/>
            <a:ext cx="1444653" cy="135358"/>
          </a:xfrm>
          <a:prstGeom prst="rect">
            <a:avLst/>
          </a:prstGeom>
        </p:spPr>
        <p:txBody>
          <a:bodyPr lIns="0" tIns="0" rIns="0" bIns="0" rtlCol="0" anchor="t">
            <a:spAutoFit/>
          </a:bodyPr>
          <a:lstStyle/>
          <a:p>
            <a:pPr>
              <a:lnSpc>
                <a:spcPts val="1075"/>
              </a:lnSpc>
            </a:pPr>
            <a:r>
              <a:rPr lang="en-US" sz="767" dirty="0">
                <a:solidFill>
                  <a:srgbClr val="15193F"/>
                </a:solidFill>
                <a:latin typeface="Desyrel"/>
              </a:rPr>
              <a:t>*for illustrative purposes only.</a:t>
            </a:r>
          </a:p>
        </p:txBody>
      </p:sp>
    </p:spTree>
    <p:extLst>
      <p:ext uri="{BB962C8B-B14F-4D97-AF65-F5344CB8AC3E}">
        <p14:creationId xmlns:p14="http://schemas.microsoft.com/office/powerpoint/2010/main" val="3395055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5424-9677-4706-BDEA-36FCF135BBCA}"/>
              </a:ext>
            </a:extLst>
          </p:cNvPr>
          <p:cNvSpPr>
            <a:spLocks noGrp="1"/>
          </p:cNvSpPr>
          <p:nvPr>
            <p:ph type="ctrTitle"/>
          </p:nvPr>
        </p:nvSpPr>
        <p:spPr>
          <a:xfrm>
            <a:off x="1974633" y="474689"/>
            <a:ext cx="9368247" cy="556956"/>
          </a:xfrm>
          <a:prstGeom prst="rect">
            <a:avLst/>
          </a:prstGeom>
        </p:spPr>
        <p:txBody>
          <a:bodyPr>
            <a:normAutofit/>
          </a:bodyPr>
          <a:lstStyle/>
          <a:p>
            <a:r>
              <a:rPr lang="en-US" sz="3200" dirty="0"/>
              <a:t>emergency savings fund</a:t>
            </a:r>
          </a:p>
        </p:txBody>
      </p:sp>
      <p:sp>
        <p:nvSpPr>
          <p:cNvPr id="4" name="TextBox 3">
            <a:extLst>
              <a:ext uri="{FF2B5EF4-FFF2-40B4-BE49-F238E27FC236}">
                <a16:creationId xmlns:a16="http://schemas.microsoft.com/office/drawing/2014/main" id="{756C49EF-D34F-4563-87D2-9C3CFD62E95D}"/>
              </a:ext>
            </a:extLst>
          </p:cNvPr>
          <p:cNvSpPr txBox="1"/>
          <p:nvPr/>
        </p:nvSpPr>
        <p:spPr>
          <a:xfrm>
            <a:off x="2138516" y="1122052"/>
            <a:ext cx="7914968" cy="3970318"/>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211A55"/>
                </a:solidFill>
                <a:latin typeface="Century Gothic" panose="020B0502020202020204" pitchFamily="34" charset="0"/>
              </a:rPr>
              <a:t>What is an Emergency Savings Fund?</a:t>
            </a:r>
          </a:p>
          <a:p>
            <a:r>
              <a:rPr lang="en-US" b="1" dirty="0">
                <a:solidFill>
                  <a:srgbClr val="211A55"/>
                </a:solidFill>
                <a:latin typeface="Century Gothic" panose="020B0502020202020204" pitchFamily="34" charset="0"/>
              </a:rPr>
              <a:t>	</a:t>
            </a:r>
            <a:r>
              <a:rPr lang="en-US" dirty="0">
                <a:latin typeface="Century Gothic" panose="020B0502020202020204" pitchFamily="34" charset="0"/>
              </a:rPr>
              <a:t>Money set aside for urgent &amp; unplanned life events</a:t>
            </a:r>
          </a:p>
          <a:p>
            <a:endParaRPr lang="en-US" dirty="0">
              <a:latin typeface="Century Gothic" panose="020B0502020202020204" pitchFamily="34" charset="0"/>
            </a:endParaRPr>
          </a:p>
          <a:p>
            <a:endParaRPr lang="en-US" dirty="0">
              <a:latin typeface="Century Gothic" panose="020B0502020202020204" pitchFamily="34" charset="0"/>
            </a:endParaRPr>
          </a:p>
          <a:p>
            <a:pPr marL="285750" indent="-285750">
              <a:buFont typeface="Arial" panose="020B0604020202020204" pitchFamily="34" charset="0"/>
              <a:buChar char="•"/>
            </a:pPr>
            <a:r>
              <a:rPr lang="en-US" sz="2400" b="1" dirty="0">
                <a:solidFill>
                  <a:srgbClr val="211A55"/>
                </a:solidFill>
                <a:latin typeface="Century Gothic" panose="020B0502020202020204" pitchFamily="34" charset="0"/>
              </a:rPr>
              <a:t>How much do I need?  </a:t>
            </a:r>
          </a:p>
          <a:p>
            <a:pPr marL="1200150" lvl="2" indent="-285750">
              <a:buFont typeface="Wingdings" panose="05000000000000000000" pitchFamily="2" charset="2"/>
              <a:buChar char="ü"/>
            </a:pPr>
            <a:r>
              <a:rPr lang="en-US" dirty="0">
                <a:latin typeface="Century Gothic" panose="020B0502020202020204" pitchFamily="34" charset="0"/>
              </a:rPr>
              <a:t>	Goal 1: $1,000 </a:t>
            </a:r>
          </a:p>
          <a:p>
            <a:pPr marL="1200150" lvl="2" indent="-285750">
              <a:buFont typeface="Wingdings" panose="05000000000000000000" pitchFamily="2" charset="2"/>
              <a:buChar char="ü"/>
            </a:pPr>
            <a:r>
              <a:rPr lang="en-US" dirty="0">
                <a:latin typeface="Century Gothic" panose="020B0502020202020204" pitchFamily="34" charset="0"/>
              </a:rPr>
              <a:t>	Goal 2: $5,000 </a:t>
            </a:r>
          </a:p>
          <a:p>
            <a:pPr marL="1200150" lvl="2" indent="-285750">
              <a:buFont typeface="Wingdings" panose="05000000000000000000" pitchFamily="2" charset="2"/>
              <a:buChar char="ü"/>
            </a:pPr>
            <a:r>
              <a:rPr lang="en-US" dirty="0">
                <a:latin typeface="Century Gothic" panose="020B0502020202020204" pitchFamily="34" charset="0"/>
              </a:rPr>
              <a:t>	Goal 3: </a:t>
            </a:r>
            <a:r>
              <a:rPr lang="en-US" b="1" dirty="0">
                <a:solidFill>
                  <a:srgbClr val="94842B"/>
                </a:solidFill>
                <a:latin typeface="Century Gothic" panose="020B0502020202020204" pitchFamily="34" charset="0"/>
              </a:rPr>
              <a:t>3-6 months </a:t>
            </a:r>
            <a:r>
              <a:rPr lang="en-US" dirty="0">
                <a:latin typeface="Century Gothic" panose="020B0502020202020204" pitchFamily="34" charset="0"/>
              </a:rPr>
              <a:t>of expenses</a:t>
            </a:r>
          </a:p>
          <a:p>
            <a:endParaRPr lang="en-US" dirty="0">
              <a:latin typeface="Century Gothic" panose="020B0502020202020204" pitchFamily="34" charset="0"/>
            </a:endParaRPr>
          </a:p>
          <a:p>
            <a:endParaRPr lang="en-US" dirty="0">
              <a:latin typeface="Century Gothic" panose="020B0502020202020204" pitchFamily="34" charset="0"/>
            </a:endParaRPr>
          </a:p>
          <a:p>
            <a:pPr marL="285750" indent="-285750">
              <a:buFont typeface="Arial" panose="020B0604020202020204" pitchFamily="34" charset="0"/>
              <a:buChar char="•"/>
            </a:pPr>
            <a:r>
              <a:rPr lang="en-US" sz="2400" b="1" dirty="0">
                <a:solidFill>
                  <a:srgbClr val="211A55"/>
                </a:solidFill>
                <a:latin typeface="Century Gothic" panose="020B0502020202020204" pitchFamily="34" charset="0"/>
              </a:rPr>
              <a:t>Where should I keep it? </a:t>
            </a:r>
          </a:p>
          <a:p>
            <a:r>
              <a:rPr lang="en-US" dirty="0">
                <a:latin typeface="Century Gothic" panose="020B0502020202020204" pitchFamily="34" charset="0"/>
              </a:rPr>
              <a:t>High-interest savings account (or short-term low-risk investments).  	Keep it separate from your checking account.  </a:t>
            </a:r>
          </a:p>
        </p:txBody>
      </p:sp>
      <p:pic>
        <p:nvPicPr>
          <p:cNvPr id="7" name="Graphic 6" descr="Briefcase">
            <a:extLst>
              <a:ext uri="{FF2B5EF4-FFF2-40B4-BE49-F238E27FC236}">
                <a16:creationId xmlns:a16="http://schemas.microsoft.com/office/drawing/2014/main" id="{DEE1412D-01F5-4B73-9391-6BCB3451F0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34531" y="5412090"/>
            <a:ext cx="914400" cy="914400"/>
          </a:xfrm>
          <a:prstGeom prst="rect">
            <a:avLst/>
          </a:prstGeom>
        </p:spPr>
      </p:pic>
      <p:pic>
        <p:nvPicPr>
          <p:cNvPr id="8" name="Graphic 7" descr="House">
            <a:extLst>
              <a:ext uri="{FF2B5EF4-FFF2-40B4-BE49-F238E27FC236}">
                <a16:creationId xmlns:a16="http://schemas.microsoft.com/office/drawing/2014/main" id="{99C15B30-A687-4CC1-83A8-E33601658F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422885" y="5331826"/>
            <a:ext cx="914400" cy="914400"/>
          </a:xfrm>
          <a:prstGeom prst="rect">
            <a:avLst/>
          </a:prstGeom>
        </p:spPr>
      </p:pic>
      <p:pic>
        <p:nvPicPr>
          <p:cNvPr id="9" name="Graphic 8" descr="Car">
            <a:extLst>
              <a:ext uri="{FF2B5EF4-FFF2-40B4-BE49-F238E27FC236}">
                <a16:creationId xmlns:a16="http://schemas.microsoft.com/office/drawing/2014/main" id="{27CB633B-D31E-433D-92FE-F31653E67E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790636" y="5412090"/>
            <a:ext cx="914400" cy="914400"/>
          </a:xfrm>
          <a:prstGeom prst="rect">
            <a:avLst/>
          </a:prstGeom>
        </p:spPr>
      </p:pic>
      <p:pic>
        <p:nvPicPr>
          <p:cNvPr id="10" name="Graphic 9" descr="Ambulance">
            <a:extLst>
              <a:ext uri="{FF2B5EF4-FFF2-40B4-BE49-F238E27FC236}">
                <a16:creationId xmlns:a16="http://schemas.microsoft.com/office/drawing/2014/main" id="{BB1097BB-88A4-4461-8E26-74531F33B5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535934" y="5331826"/>
            <a:ext cx="914400" cy="914400"/>
          </a:xfrm>
          <a:prstGeom prst="rect">
            <a:avLst/>
          </a:prstGeom>
        </p:spPr>
      </p:pic>
      <p:sp>
        <p:nvSpPr>
          <p:cNvPr id="11" name="Rectangle 10">
            <a:extLst>
              <a:ext uri="{FF2B5EF4-FFF2-40B4-BE49-F238E27FC236}">
                <a16:creationId xmlns:a16="http://schemas.microsoft.com/office/drawing/2014/main" id="{11AD250F-FFA2-4537-A006-87FBC6346880}"/>
              </a:ext>
            </a:extLst>
          </p:cNvPr>
          <p:cNvSpPr/>
          <p:nvPr/>
        </p:nvSpPr>
        <p:spPr>
          <a:xfrm>
            <a:off x="2180029" y="6143524"/>
            <a:ext cx="1391728" cy="307777"/>
          </a:xfrm>
          <a:prstGeom prst="rect">
            <a:avLst/>
          </a:prstGeom>
        </p:spPr>
        <p:txBody>
          <a:bodyPr wrap="none">
            <a:spAutoFit/>
          </a:bodyPr>
          <a:lstStyle/>
          <a:p>
            <a:r>
              <a:rPr lang="en-US" sz="1400" b="1" dirty="0">
                <a:solidFill>
                  <a:srgbClr val="211A55"/>
                </a:solidFill>
                <a:latin typeface="Century Gothic" panose="020B0502020202020204" pitchFamily="34" charset="0"/>
              </a:rPr>
              <a:t>Home Repairs</a:t>
            </a:r>
          </a:p>
        </p:txBody>
      </p:sp>
      <p:sp>
        <p:nvSpPr>
          <p:cNvPr id="12" name="Rectangle 11">
            <a:extLst>
              <a:ext uri="{FF2B5EF4-FFF2-40B4-BE49-F238E27FC236}">
                <a16:creationId xmlns:a16="http://schemas.microsoft.com/office/drawing/2014/main" id="{EECE4CBD-D8F6-46BC-93BC-45A4A149D2BE}"/>
              </a:ext>
            </a:extLst>
          </p:cNvPr>
          <p:cNvSpPr/>
          <p:nvPr/>
        </p:nvSpPr>
        <p:spPr>
          <a:xfrm>
            <a:off x="4496845" y="5995269"/>
            <a:ext cx="992579" cy="523220"/>
          </a:xfrm>
          <a:prstGeom prst="rect">
            <a:avLst/>
          </a:prstGeom>
        </p:spPr>
        <p:txBody>
          <a:bodyPr wrap="none">
            <a:spAutoFit/>
          </a:bodyPr>
          <a:lstStyle/>
          <a:p>
            <a:pPr algn="ctr"/>
            <a:r>
              <a:rPr lang="en-US" sz="1400" b="1" dirty="0">
                <a:solidFill>
                  <a:srgbClr val="94842B"/>
                </a:solidFill>
                <a:latin typeface="Century Gothic" panose="020B0502020202020204" pitchFamily="34" charset="0"/>
              </a:rPr>
              <a:t>Medical </a:t>
            </a:r>
          </a:p>
          <a:p>
            <a:pPr algn="ctr"/>
            <a:r>
              <a:rPr lang="en-US" sz="1400" b="1" dirty="0">
                <a:solidFill>
                  <a:srgbClr val="94842B"/>
                </a:solidFill>
                <a:latin typeface="Century Gothic" panose="020B0502020202020204" pitchFamily="34" charset="0"/>
              </a:rPr>
              <a:t>Expenses</a:t>
            </a:r>
          </a:p>
        </p:txBody>
      </p:sp>
      <p:sp>
        <p:nvSpPr>
          <p:cNvPr id="13" name="Rectangle 12">
            <a:extLst>
              <a:ext uri="{FF2B5EF4-FFF2-40B4-BE49-F238E27FC236}">
                <a16:creationId xmlns:a16="http://schemas.microsoft.com/office/drawing/2014/main" id="{D2B18BB1-E398-42B0-A6E5-8195FE7ACEBB}"/>
              </a:ext>
            </a:extLst>
          </p:cNvPr>
          <p:cNvSpPr/>
          <p:nvPr/>
        </p:nvSpPr>
        <p:spPr>
          <a:xfrm>
            <a:off x="6658757" y="6075534"/>
            <a:ext cx="1186543" cy="307777"/>
          </a:xfrm>
          <a:prstGeom prst="rect">
            <a:avLst/>
          </a:prstGeom>
        </p:spPr>
        <p:txBody>
          <a:bodyPr wrap="none">
            <a:spAutoFit/>
          </a:bodyPr>
          <a:lstStyle/>
          <a:p>
            <a:r>
              <a:rPr lang="en-US" sz="1400" b="1" dirty="0">
                <a:solidFill>
                  <a:srgbClr val="211A55"/>
                </a:solidFill>
                <a:latin typeface="Century Gothic" panose="020B0502020202020204" pitchFamily="34" charset="0"/>
              </a:rPr>
              <a:t>Car Repairs</a:t>
            </a:r>
          </a:p>
        </p:txBody>
      </p:sp>
      <p:sp>
        <p:nvSpPr>
          <p:cNvPr id="14" name="Rectangle 13">
            <a:extLst>
              <a:ext uri="{FF2B5EF4-FFF2-40B4-BE49-F238E27FC236}">
                <a16:creationId xmlns:a16="http://schemas.microsoft.com/office/drawing/2014/main" id="{6131FADF-B32F-49F6-8E3C-E2D88C04629C}"/>
              </a:ext>
            </a:extLst>
          </p:cNvPr>
          <p:cNvSpPr/>
          <p:nvPr/>
        </p:nvSpPr>
        <p:spPr>
          <a:xfrm>
            <a:off x="8942915" y="6214405"/>
            <a:ext cx="906017" cy="307777"/>
          </a:xfrm>
          <a:prstGeom prst="rect">
            <a:avLst/>
          </a:prstGeom>
        </p:spPr>
        <p:txBody>
          <a:bodyPr wrap="none">
            <a:spAutoFit/>
          </a:bodyPr>
          <a:lstStyle/>
          <a:p>
            <a:pPr algn="ctr"/>
            <a:r>
              <a:rPr lang="en-US" sz="1400" b="1" dirty="0">
                <a:solidFill>
                  <a:srgbClr val="94842B"/>
                </a:solidFill>
                <a:latin typeface="Century Gothic" panose="020B0502020202020204" pitchFamily="34" charset="0"/>
              </a:rPr>
              <a:t>Job Loss</a:t>
            </a:r>
          </a:p>
        </p:txBody>
      </p:sp>
    </p:spTree>
    <p:extLst>
      <p:ext uri="{BB962C8B-B14F-4D97-AF65-F5344CB8AC3E}">
        <p14:creationId xmlns:p14="http://schemas.microsoft.com/office/powerpoint/2010/main" val="2983589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5424-9677-4706-BDEA-36FCF135BBCA}"/>
              </a:ext>
            </a:extLst>
          </p:cNvPr>
          <p:cNvSpPr>
            <a:spLocks noGrp="1"/>
          </p:cNvSpPr>
          <p:nvPr>
            <p:ph type="ctrTitle"/>
          </p:nvPr>
        </p:nvSpPr>
        <p:spPr>
          <a:xfrm>
            <a:off x="2038800" y="2872044"/>
            <a:ext cx="9368247" cy="556956"/>
          </a:xfrm>
          <a:prstGeom prst="rect">
            <a:avLst/>
          </a:prstGeom>
        </p:spPr>
        <p:txBody>
          <a:bodyPr>
            <a:noAutofit/>
          </a:bodyPr>
          <a:lstStyle/>
          <a:p>
            <a:pPr algn="ctr"/>
            <a:r>
              <a:rPr lang="en-US" sz="4800" dirty="0"/>
              <a:t>Apply the method</a:t>
            </a:r>
          </a:p>
        </p:txBody>
      </p:sp>
      <p:cxnSp>
        <p:nvCxnSpPr>
          <p:cNvPr id="4" name="Straight Connector 3">
            <a:extLst>
              <a:ext uri="{FF2B5EF4-FFF2-40B4-BE49-F238E27FC236}">
                <a16:creationId xmlns:a16="http://schemas.microsoft.com/office/drawing/2014/main" id="{F0182FD7-2D03-37A2-D451-40E2A3CD944E}"/>
              </a:ext>
            </a:extLst>
          </p:cNvPr>
          <p:cNvCxnSpPr>
            <a:cxnSpLocks/>
          </p:cNvCxnSpPr>
          <p:nvPr/>
        </p:nvCxnSpPr>
        <p:spPr>
          <a:xfrm>
            <a:off x="2935705" y="3713747"/>
            <a:ext cx="7323221" cy="0"/>
          </a:xfrm>
          <a:prstGeom prst="line">
            <a:avLst/>
          </a:prstGeom>
          <a:ln w="28575">
            <a:solidFill>
              <a:srgbClr val="9D8F3B"/>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323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5193F"/>
        </a:solidFill>
        <a:effectLst/>
      </p:bgPr>
    </p:bg>
    <p:spTree>
      <p:nvGrpSpPr>
        <p:cNvPr id="1" name=""/>
        <p:cNvGrpSpPr/>
        <p:nvPr/>
      </p:nvGrpSpPr>
      <p:grpSpPr>
        <a:xfrm>
          <a:off x="0" y="0"/>
          <a:ext cx="0" cy="0"/>
          <a:chOff x="0" y="0"/>
          <a:chExt cx="0" cy="0"/>
        </a:xfrm>
      </p:grpSpPr>
      <p:grpSp>
        <p:nvGrpSpPr>
          <p:cNvPr id="2" name="Group 2"/>
          <p:cNvGrpSpPr/>
          <p:nvPr/>
        </p:nvGrpSpPr>
        <p:grpSpPr>
          <a:xfrm>
            <a:off x="6569719" y="-36450"/>
            <a:ext cx="5622281" cy="6894450"/>
            <a:chOff x="0" y="0"/>
            <a:chExt cx="2852787" cy="3498295"/>
          </a:xfrm>
        </p:grpSpPr>
        <p:sp>
          <p:nvSpPr>
            <p:cNvPr id="3" name="Freeform 3"/>
            <p:cNvSpPr/>
            <p:nvPr/>
          </p:nvSpPr>
          <p:spPr>
            <a:xfrm>
              <a:off x="0" y="0"/>
              <a:ext cx="2852787" cy="3498295"/>
            </a:xfrm>
            <a:custGeom>
              <a:avLst/>
              <a:gdLst/>
              <a:ahLst/>
              <a:cxnLst/>
              <a:rect l="l" t="t" r="r" b="b"/>
              <a:pathLst>
                <a:path w="2852787" h="3498295">
                  <a:moveTo>
                    <a:pt x="0" y="0"/>
                  </a:moveTo>
                  <a:lnTo>
                    <a:pt x="2852787" y="0"/>
                  </a:lnTo>
                  <a:lnTo>
                    <a:pt x="2852787" y="3498295"/>
                  </a:lnTo>
                  <a:lnTo>
                    <a:pt x="0" y="3498295"/>
                  </a:lnTo>
                  <a:close/>
                </a:path>
              </a:pathLst>
            </a:custGeom>
            <a:solidFill>
              <a:srgbClr val="FFFFFF"/>
            </a:solidFill>
          </p:spPr>
          <p:txBody>
            <a:bodyPr/>
            <a:lstStyle/>
            <a:p>
              <a:endParaRPr lang="en-US" sz="1200"/>
            </a:p>
          </p:txBody>
        </p:sp>
      </p:grpSp>
      <p:grpSp>
        <p:nvGrpSpPr>
          <p:cNvPr id="4" name="Group 4"/>
          <p:cNvGrpSpPr/>
          <p:nvPr/>
        </p:nvGrpSpPr>
        <p:grpSpPr>
          <a:xfrm>
            <a:off x="7309845" y="-191336"/>
            <a:ext cx="4226975" cy="6047207"/>
            <a:chOff x="0" y="0"/>
            <a:chExt cx="8453949" cy="12094413"/>
          </a:xfrm>
        </p:grpSpPr>
        <p:pic>
          <p:nvPicPr>
            <p:cNvPr id="5" name="Picture 5"/>
            <p:cNvPicPr>
              <a:picLocks noChangeAspect="1"/>
            </p:cNvPicPr>
            <p:nvPr/>
          </p:nvPicPr>
          <p:blipFill>
            <a:blip r:embed="rId2"/>
            <a:srcRect l="37954" r="15387"/>
            <a:stretch>
              <a:fillRect/>
            </a:stretch>
          </p:blipFill>
          <p:spPr>
            <a:xfrm>
              <a:off x="0" y="0"/>
              <a:ext cx="8453949" cy="12094413"/>
            </a:xfrm>
            <a:prstGeom prst="rect">
              <a:avLst/>
            </a:prstGeom>
          </p:spPr>
        </p:pic>
      </p:grpSp>
      <p:sp>
        <p:nvSpPr>
          <p:cNvPr id="6" name="Freeform 6"/>
          <p:cNvSpPr/>
          <p:nvPr/>
        </p:nvSpPr>
        <p:spPr>
          <a:xfrm>
            <a:off x="353382" y="2348606"/>
            <a:ext cx="5846274" cy="2160787"/>
          </a:xfrm>
          <a:custGeom>
            <a:avLst/>
            <a:gdLst/>
            <a:ahLst/>
            <a:cxnLst/>
            <a:rect l="l" t="t" r="r" b="b"/>
            <a:pathLst>
              <a:path w="8769411" h="3241180">
                <a:moveTo>
                  <a:pt x="0" y="0"/>
                </a:moveTo>
                <a:lnTo>
                  <a:pt x="8769411" y="0"/>
                </a:lnTo>
                <a:lnTo>
                  <a:pt x="8769411" y="3241180"/>
                </a:lnTo>
                <a:lnTo>
                  <a:pt x="0" y="3241180"/>
                </a:lnTo>
                <a:lnTo>
                  <a:pt x="0" y="0"/>
                </a:lnTo>
                <a:close/>
              </a:path>
            </a:pathLst>
          </a:custGeom>
          <a:blipFill>
            <a:blip r:embed="rId3"/>
            <a:stretch>
              <a:fillRect b="-62337"/>
            </a:stretch>
          </a:blipFill>
        </p:spPr>
        <p:txBody>
          <a:bodyPr/>
          <a:lstStyle/>
          <a:p>
            <a:endParaRPr lang="en-US" sz="1200"/>
          </a:p>
        </p:txBody>
      </p:sp>
      <p:sp>
        <p:nvSpPr>
          <p:cNvPr id="7" name="Freeform 7"/>
          <p:cNvSpPr/>
          <p:nvPr/>
        </p:nvSpPr>
        <p:spPr>
          <a:xfrm>
            <a:off x="8870451" y="5973204"/>
            <a:ext cx="1456307" cy="749998"/>
          </a:xfrm>
          <a:custGeom>
            <a:avLst/>
            <a:gdLst/>
            <a:ahLst/>
            <a:cxnLst/>
            <a:rect l="l" t="t" r="r" b="b"/>
            <a:pathLst>
              <a:path w="2184460" h="1124997">
                <a:moveTo>
                  <a:pt x="0" y="0"/>
                </a:moveTo>
                <a:lnTo>
                  <a:pt x="2184460" y="0"/>
                </a:lnTo>
                <a:lnTo>
                  <a:pt x="2184460" y="1124997"/>
                </a:lnTo>
                <a:lnTo>
                  <a:pt x="0" y="1124997"/>
                </a:lnTo>
                <a:lnTo>
                  <a:pt x="0" y="0"/>
                </a:lnTo>
                <a:close/>
              </a:path>
            </a:pathLst>
          </a:custGeom>
          <a:blipFill>
            <a:blip r:embed="rId4"/>
            <a:stretch>
              <a:fillRect/>
            </a:stretch>
          </a:blipFill>
        </p:spPr>
        <p:txBody>
          <a:bodyPr/>
          <a:lstStyle/>
          <a:p>
            <a:endParaRPr lang="en-US" sz="1200"/>
          </a:p>
        </p:txBody>
      </p:sp>
      <p:sp>
        <p:nvSpPr>
          <p:cNvPr id="8" name="TextBox 8"/>
          <p:cNvSpPr txBox="1"/>
          <p:nvPr/>
        </p:nvSpPr>
        <p:spPr>
          <a:xfrm>
            <a:off x="735552" y="2408734"/>
            <a:ext cx="1774102" cy="290913"/>
          </a:xfrm>
          <a:prstGeom prst="rect">
            <a:avLst/>
          </a:prstGeom>
        </p:spPr>
        <p:txBody>
          <a:bodyPr lIns="0" tIns="0" rIns="0" bIns="0" rtlCol="0" anchor="t">
            <a:spAutoFit/>
          </a:bodyPr>
          <a:lstStyle/>
          <a:p>
            <a:pPr>
              <a:lnSpc>
                <a:spcPts val="2481"/>
              </a:lnSpc>
            </a:pPr>
            <a:r>
              <a:rPr lang="en-US" sz="1773">
                <a:solidFill>
                  <a:srgbClr val="9D8F3B"/>
                </a:solidFill>
                <a:latin typeface="Century Gothic"/>
              </a:rPr>
              <a:t>monthly income</a:t>
            </a:r>
          </a:p>
        </p:txBody>
      </p:sp>
      <p:sp>
        <p:nvSpPr>
          <p:cNvPr id="9" name="TextBox 9"/>
          <p:cNvSpPr txBox="1"/>
          <p:nvPr/>
        </p:nvSpPr>
        <p:spPr>
          <a:xfrm>
            <a:off x="1179108" y="2680879"/>
            <a:ext cx="2794415"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after-tax salary or wages</a:t>
            </a:r>
          </a:p>
        </p:txBody>
      </p:sp>
      <p:sp>
        <p:nvSpPr>
          <p:cNvPr id="10" name="TextBox 10"/>
          <p:cNvSpPr txBox="1"/>
          <p:nvPr/>
        </p:nvSpPr>
        <p:spPr>
          <a:xfrm>
            <a:off x="1179108" y="3033233"/>
            <a:ext cx="2585681"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partner after-tax wages</a:t>
            </a:r>
          </a:p>
        </p:txBody>
      </p:sp>
      <p:sp>
        <p:nvSpPr>
          <p:cNvPr id="11" name="TextBox 11"/>
          <p:cNvSpPr txBox="1"/>
          <p:nvPr/>
        </p:nvSpPr>
        <p:spPr>
          <a:xfrm>
            <a:off x="1179108" y="3384792"/>
            <a:ext cx="2610249"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any additional income</a:t>
            </a:r>
          </a:p>
        </p:txBody>
      </p:sp>
      <p:sp>
        <p:nvSpPr>
          <p:cNvPr id="12" name="TextBox 12"/>
          <p:cNvSpPr txBox="1"/>
          <p:nvPr/>
        </p:nvSpPr>
        <p:spPr>
          <a:xfrm>
            <a:off x="1179108" y="4004366"/>
            <a:ext cx="533794"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total</a:t>
            </a:r>
          </a:p>
        </p:txBody>
      </p:sp>
      <p:sp>
        <p:nvSpPr>
          <p:cNvPr id="13" name="TextBox 13"/>
          <p:cNvSpPr txBox="1"/>
          <p:nvPr/>
        </p:nvSpPr>
        <p:spPr>
          <a:xfrm>
            <a:off x="5151464" y="2680879"/>
            <a:ext cx="734897"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$4,000</a:t>
            </a:r>
          </a:p>
        </p:txBody>
      </p:sp>
      <p:sp>
        <p:nvSpPr>
          <p:cNvPr id="14" name="TextBox 14"/>
          <p:cNvSpPr txBox="1"/>
          <p:nvPr/>
        </p:nvSpPr>
        <p:spPr>
          <a:xfrm>
            <a:off x="5151464" y="3033233"/>
            <a:ext cx="734897"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$4,000</a:t>
            </a:r>
          </a:p>
        </p:txBody>
      </p:sp>
      <p:sp>
        <p:nvSpPr>
          <p:cNvPr id="15" name="TextBox 15"/>
          <p:cNvSpPr txBox="1"/>
          <p:nvPr/>
        </p:nvSpPr>
        <p:spPr>
          <a:xfrm>
            <a:off x="5151464" y="3384792"/>
            <a:ext cx="252193"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$0</a:t>
            </a:r>
          </a:p>
        </p:txBody>
      </p:sp>
      <p:sp>
        <p:nvSpPr>
          <p:cNvPr id="16" name="TextBox 16"/>
          <p:cNvSpPr txBox="1"/>
          <p:nvPr/>
        </p:nvSpPr>
        <p:spPr>
          <a:xfrm>
            <a:off x="5151464" y="4004366"/>
            <a:ext cx="744762"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$8,000</a:t>
            </a:r>
          </a:p>
        </p:txBody>
      </p:sp>
      <p:sp>
        <p:nvSpPr>
          <p:cNvPr id="17" name="TextBox 17"/>
          <p:cNvSpPr txBox="1"/>
          <p:nvPr/>
        </p:nvSpPr>
        <p:spPr>
          <a:xfrm>
            <a:off x="900276" y="4341217"/>
            <a:ext cx="1444653" cy="135358"/>
          </a:xfrm>
          <a:prstGeom prst="rect">
            <a:avLst/>
          </a:prstGeom>
        </p:spPr>
        <p:txBody>
          <a:bodyPr lIns="0" tIns="0" rIns="0" bIns="0" rtlCol="0" anchor="t">
            <a:spAutoFit/>
          </a:bodyPr>
          <a:lstStyle/>
          <a:p>
            <a:pPr>
              <a:lnSpc>
                <a:spcPts val="1075"/>
              </a:lnSpc>
            </a:pPr>
            <a:r>
              <a:rPr lang="en-US" sz="767">
                <a:solidFill>
                  <a:srgbClr val="15193F"/>
                </a:solidFill>
                <a:latin typeface="Desyrel"/>
              </a:rPr>
              <a:t>*for illustrative purposes only.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5193F"/>
        </a:solidFill>
        <a:effectLst/>
      </p:bgPr>
    </p:bg>
    <p:spTree>
      <p:nvGrpSpPr>
        <p:cNvPr id="1" name=""/>
        <p:cNvGrpSpPr/>
        <p:nvPr/>
      </p:nvGrpSpPr>
      <p:grpSpPr>
        <a:xfrm>
          <a:off x="0" y="0"/>
          <a:ext cx="0" cy="0"/>
          <a:chOff x="0" y="0"/>
          <a:chExt cx="0" cy="0"/>
        </a:xfrm>
      </p:grpSpPr>
      <p:grpSp>
        <p:nvGrpSpPr>
          <p:cNvPr id="2" name="Group 2"/>
          <p:cNvGrpSpPr/>
          <p:nvPr/>
        </p:nvGrpSpPr>
        <p:grpSpPr>
          <a:xfrm>
            <a:off x="6569719" y="-36450"/>
            <a:ext cx="5622281" cy="6894450"/>
            <a:chOff x="0" y="0"/>
            <a:chExt cx="2852787" cy="3498295"/>
          </a:xfrm>
        </p:grpSpPr>
        <p:sp>
          <p:nvSpPr>
            <p:cNvPr id="3" name="Freeform 3"/>
            <p:cNvSpPr/>
            <p:nvPr/>
          </p:nvSpPr>
          <p:spPr>
            <a:xfrm>
              <a:off x="0" y="0"/>
              <a:ext cx="2852787" cy="3498295"/>
            </a:xfrm>
            <a:custGeom>
              <a:avLst/>
              <a:gdLst/>
              <a:ahLst/>
              <a:cxnLst/>
              <a:rect l="l" t="t" r="r" b="b"/>
              <a:pathLst>
                <a:path w="2852787" h="3498295">
                  <a:moveTo>
                    <a:pt x="0" y="0"/>
                  </a:moveTo>
                  <a:lnTo>
                    <a:pt x="2852787" y="0"/>
                  </a:lnTo>
                  <a:lnTo>
                    <a:pt x="2852787" y="3498295"/>
                  </a:lnTo>
                  <a:lnTo>
                    <a:pt x="0" y="3498295"/>
                  </a:lnTo>
                  <a:close/>
                </a:path>
              </a:pathLst>
            </a:custGeom>
            <a:solidFill>
              <a:srgbClr val="FFFFFF"/>
            </a:solidFill>
          </p:spPr>
          <p:txBody>
            <a:bodyPr/>
            <a:lstStyle/>
            <a:p>
              <a:endParaRPr lang="en-US" sz="1200"/>
            </a:p>
          </p:txBody>
        </p:sp>
      </p:grpSp>
      <p:grpSp>
        <p:nvGrpSpPr>
          <p:cNvPr id="4" name="Group 4"/>
          <p:cNvGrpSpPr/>
          <p:nvPr/>
        </p:nvGrpSpPr>
        <p:grpSpPr>
          <a:xfrm>
            <a:off x="7309845" y="-191336"/>
            <a:ext cx="4226975" cy="6047207"/>
            <a:chOff x="0" y="0"/>
            <a:chExt cx="8453949" cy="12094413"/>
          </a:xfrm>
        </p:grpSpPr>
        <p:pic>
          <p:nvPicPr>
            <p:cNvPr id="5" name="Picture 5"/>
            <p:cNvPicPr>
              <a:picLocks noChangeAspect="1"/>
            </p:cNvPicPr>
            <p:nvPr/>
          </p:nvPicPr>
          <p:blipFill>
            <a:blip r:embed="rId2"/>
            <a:srcRect l="737" r="737"/>
            <a:stretch>
              <a:fillRect/>
            </a:stretch>
          </p:blipFill>
          <p:spPr>
            <a:xfrm>
              <a:off x="0" y="0"/>
              <a:ext cx="8453949" cy="12094413"/>
            </a:xfrm>
            <a:prstGeom prst="rect">
              <a:avLst/>
            </a:prstGeom>
          </p:spPr>
        </p:pic>
      </p:grpSp>
      <p:sp>
        <p:nvSpPr>
          <p:cNvPr id="6" name="Freeform 6"/>
          <p:cNvSpPr/>
          <p:nvPr/>
        </p:nvSpPr>
        <p:spPr>
          <a:xfrm>
            <a:off x="355958" y="905078"/>
            <a:ext cx="5846274" cy="3365861"/>
          </a:xfrm>
          <a:custGeom>
            <a:avLst/>
            <a:gdLst/>
            <a:ahLst/>
            <a:cxnLst/>
            <a:rect l="l" t="t" r="r" b="b"/>
            <a:pathLst>
              <a:path w="8769411" h="5048791">
                <a:moveTo>
                  <a:pt x="0" y="0"/>
                </a:moveTo>
                <a:lnTo>
                  <a:pt x="8769410" y="0"/>
                </a:lnTo>
                <a:lnTo>
                  <a:pt x="8769410" y="5048791"/>
                </a:lnTo>
                <a:lnTo>
                  <a:pt x="0" y="5048791"/>
                </a:lnTo>
                <a:lnTo>
                  <a:pt x="0" y="0"/>
                </a:lnTo>
                <a:close/>
              </a:path>
            </a:pathLst>
          </a:custGeom>
          <a:blipFill>
            <a:blip r:embed="rId3"/>
            <a:stretch>
              <a:fillRect b="-4215"/>
            </a:stretch>
          </a:blipFill>
        </p:spPr>
        <p:txBody>
          <a:bodyPr/>
          <a:lstStyle/>
          <a:p>
            <a:endParaRPr lang="en-US" sz="1200"/>
          </a:p>
        </p:txBody>
      </p:sp>
      <p:sp>
        <p:nvSpPr>
          <p:cNvPr id="7" name="Freeform 7"/>
          <p:cNvSpPr/>
          <p:nvPr/>
        </p:nvSpPr>
        <p:spPr>
          <a:xfrm>
            <a:off x="355958" y="4215632"/>
            <a:ext cx="5846274" cy="1737290"/>
          </a:xfrm>
          <a:custGeom>
            <a:avLst/>
            <a:gdLst/>
            <a:ahLst/>
            <a:cxnLst/>
            <a:rect l="l" t="t" r="r" b="b"/>
            <a:pathLst>
              <a:path w="8769411" h="2605935">
                <a:moveTo>
                  <a:pt x="0" y="0"/>
                </a:moveTo>
                <a:lnTo>
                  <a:pt x="8769410" y="0"/>
                </a:lnTo>
                <a:lnTo>
                  <a:pt x="8769410" y="2605935"/>
                </a:lnTo>
                <a:lnTo>
                  <a:pt x="0" y="2605935"/>
                </a:lnTo>
                <a:lnTo>
                  <a:pt x="0" y="0"/>
                </a:lnTo>
                <a:close/>
              </a:path>
            </a:pathLst>
          </a:custGeom>
          <a:blipFill>
            <a:blip r:embed="rId3"/>
            <a:stretch>
              <a:fillRect b="-101910"/>
            </a:stretch>
          </a:blipFill>
        </p:spPr>
        <p:txBody>
          <a:bodyPr/>
          <a:lstStyle/>
          <a:p>
            <a:endParaRPr lang="en-US" sz="1200"/>
          </a:p>
        </p:txBody>
      </p:sp>
      <p:sp>
        <p:nvSpPr>
          <p:cNvPr id="8" name="TextBox 8"/>
          <p:cNvSpPr txBox="1"/>
          <p:nvPr/>
        </p:nvSpPr>
        <p:spPr>
          <a:xfrm>
            <a:off x="685687" y="965205"/>
            <a:ext cx="1044602" cy="290913"/>
          </a:xfrm>
          <a:prstGeom prst="rect">
            <a:avLst/>
          </a:prstGeom>
        </p:spPr>
        <p:txBody>
          <a:bodyPr lIns="0" tIns="0" rIns="0" bIns="0" rtlCol="0" anchor="t">
            <a:spAutoFit/>
          </a:bodyPr>
          <a:lstStyle/>
          <a:p>
            <a:pPr>
              <a:lnSpc>
                <a:spcPts val="2481"/>
              </a:lnSpc>
            </a:pPr>
            <a:r>
              <a:rPr lang="en-US" sz="1773">
                <a:solidFill>
                  <a:srgbClr val="9D8F3B"/>
                </a:solidFill>
                <a:latin typeface="Century Gothic"/>
              </a:rPr>
              <a:t>essentials</a:t>
            </a:r>
          </a:p>
        </p:txBody>
      </p:sp>
      <p:sp>
        <p:nvSpPr>
          <p:cNvPr id="9" name="TextBox 9"/>
          <p:cNvSpPr txBox="1"/>
          <p:nvPr/>
        </p:nvSpPr>
        <p:spPr>
          <a:xfrm>
            <a:off x="1129242" y="1237350"/>
            <a:ext cx="1589285"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rent/mortgage</a:t>
            </a:r>
          </a:p>
        </p:txBody>
      </p:sp>
      <p:sp>
        <p:nvSpPr>
          <p:cNvPr id="10" name="TextBox 10"/>
          <p:cNvSpPr txBox="1"/>
          <p:nvPr/>
        </p:nvSpPr>
        <p:spPr>
          <a:xfrm>
            <a:off x="1129242" y="1589704"/>
            <a:ext cx="651795"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phone</a:t>
            </a:r>
          </a:p>
        </p:txBody>
      </p:sp>
      <p:sp>
        <p:nvSpPr>
          <p:cNvPr id="11" name="TextBox 11"/>
          <p:cNvSpPr txBox="1"/>
          <p:nvPr/>
        </p:nvSpPr>
        <p:spPr>
          <a:xfrm>
            <a:off x="1129242" y="1941264"/>
            <a:ext cx="1248218"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electricity </a:t>
            </a:r>
          </a:p>
        </p:txBody>
      </p:sp>
      <p:sp>
        <p:nvSpPr>
          <p:cNvPr id="12" name="TextBox 12"/>
          <p:cNvSpPr txBox="1"/>
          <p:nvPr/>
        </p:nvSpPr>
        <p:spPr>
          <a:xfrm>
            <a:off x="1129242" y="5190024"/>
            <a:ext cx="533794"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total</a:t>
            </a:r>
          </a:p>
        </p:txBody>
      </p:sp>
      <p:sp>
        <p:nvSpPr>
          <p:cNvPr id="13" name="TextBox 13"/>
          <p:cNvSpPr txBox="1"/>
          <p:nvPr/>
        </p:nvSpPr>
        <p:spPr>
          <a:xfrm>
            <a:off x="5101599" y="1237350"/>
            <a:ext cx="644350"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$1,500</a:t>
            </a:r>
          </a:p>
        </p:txBody>
      </p:sp>
      <p:sp>
        <p:nvSpPr>
          <p:cNvPr id="14" name="TextBox 14"/>
          <p:cNvSpPr txBox="1"/>
          <p:nvPr/>
        </p:nvSpPr>
        <p:spPr>
          <a:xfrm>
            <a:off x="5101599" y="1589704"/>
            <a:ext cx="485403"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$100</a:t>
            </a:r>
          </a:p>
        </p:txBody>
      </p:sp>
      <p:sp>
        <p:nvSpPr>
          <p:cNvPr id="15" name="TextBox 15"/>
          <p:cNvSpPr txBox="1"/>
          <p:nvPr/>
        </p:nvSpPr>
        <p:spPr>
          <a:xfrm>
            <a:off x="5101599" y="1941264"/>
            <a:ext cx="536307"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$200</a:t>
            </a:r>
          </a:p>
        </p:txBody>
      </p:sp>
      <p:sp>
        <p:nvSpPr>
          <p:cNvPr id="16" name="TextBox 16"/>
          <p:cNvSpPr txBox="1"/>
          <p:nvPr/>
        </p:nvSpPr>
        <p:spPr>
          <a:xfrm>
            <a:off x="5101599" y="5190024"/>
            <a:ext cx="677945" cy="300467"/>
          </a:xfrm>
          <a:prstGeom prst="rect">
            <a:avLst/>
          </a:prstGeom>
        </p:spPr>
        <p:txBody>
          <a:bodyPr lIns="0" tIns="0" rIns="0" bIns="0" rtlCol="0" anchor="t">
            <a:spAutoFit/>
          </a:bodyPr>
          <a:lstStyle/>
          <a:p>
            <a:pPr>
              <a:lnSpc>
                <a:spcPts val="2481"/>
              </a:lnSpc>
            </a:pPr>
            <a:r>
              <a:rPr lang="en-US" sz="1773" dirty="0">
                <a:solidFill>
                  <a:srgbClr val="15193F"/>
                </a:solidFill>
                <a:latin typeface="Desyrel"/>
              </a:rPr>
              <a:t>$4,580</a:t>
            </a:r>
          </a:p>
        </p:txBody>
      </p:sp>
      <p:sp>
        <p:nvSpPr>
          <p:cNvPr id="17" name="TextBox 17"/>
          <p:cNvSpPr txBox="1"/>
          <p:nvPr/>
        </p:nvSpPr>
        <p:spPr>
          <a:xfrm>
            <a:off x="1129242" y="2290464"/>
            <a:ext cx="342462"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gas</a:t>
            </a:r>
          </a:p>
        </p:txBody>
      </p:sp>
      <p:sp>
        <p:nvSpPr>
          <p:cNvPr id="18" name="TextBox 18"/>
          <p:cNvSpPr txBox="1"/>
          <p:nvPr/>
        </p:nvSpPr>
        <p:spPr>
          <a:xfrm>
            <a:off x="1129242" y="2638809"/>
            <a:ext cx="1809465"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water and sewer</a:t>
            </a:r>
          </a:p>
        </p:txBody>
      </p:sp>
      <p:sp>
        <p:nvSpPr>
          <p:cNvPr id="19" name="TextBox 19"/>
          <p:cNvSpPr txBox="1"/>
          <p:nvPr/>
        </p:nvSpPr>
        <p:spPr>
          <a:xfrm>
            <a:off x="1129242" y="2987154"/>
            <a:ext cx="889750"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internet</a:t>
            </a:r>
          </a:p>
        </p:txBody>
      </p:sp>
      <p:sp>
        <p:nvSpPr>
          <p:cNvPr id="20" name="TextBox 20"/>
          <p:cNvSpPr txBox="1"/>
          <p:nvPr/>
        </p:nvSpPr>
        <p:spPr>
          <a:xfrm>
            <a:off x="1129243" y="3307795"/>
            <a:ext cx="1819143"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vehicle payment</a:t>
            </a:r>
          </a:p>
        </p:txBody>
      </p:sp>
      <p:sp>
        <p:nvSpPr>
          <p:cNvPr id="21" name="TextBox 21"/>
          <p:cNvSpPr txBox="1"/>
          <p:nvPr/>
        </p:nvSpPr>
        <p:spPr>
          <a:xfrm>
            <a:off x="1129242" y="3628436"/>
            <a:ext cx="1572161"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car insurance</a:t>
            </a:r>
          </a:p>
        </p:txBody>
      </p:sp>
      <p:sp>
        <p:nvSpPr>
          <p:cNvPr id="22" name="TextBox 22"/>
          <p:cNvSpPr txBox="1"/>
          <p:nvPr/>
        </p:nvSpPr>
        <p:spPr>
          <a:xfrm>
            <a:off x="1129242" y="3951380"/>
            <a:ext cx="3748005"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groceries, toiletries, and essentials</a:t>
            </a:r>
          </a:p>
        </p:txBody>
      </p:sp>
      <p:sp>
        <p:nvSpPr>
          <p:cNvPr id="23" name="TextBox 23"/>
          <p:cNvSpPr txBox="1"/>
          <p:nvPr/>
        </p:nvSpPr>
        <p:spPr>
          <a:xfrm>
            <a:off x="1129242" y="4239334"/>
            <a:ext cx="1403257"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student loan</a:t>
            </a:r>
          </a:p>
        </p:txBody>
      </p:sp>
      <p:sp>
        <p:nvSpPr>
          <p:cNvPr id="24" name="TextBox 24"/>
          <p:cNvSpPr txBox="1"/>
          <p:nvPr/>
        </p:nvSpPr>
        <p:spPr>
          <a:xfrm>
            <a:off x="1129242" y="4558619"/>
            <a:ext cx="2121217" cy="320601"/>
          </a:xfrm>
          <a:prstGeom prst="rect">
            <a:avLst/>
          </a:prstGeom>
        </p:spPr>
        <p:txBody>
          <a:bodyPr lIns="0" tIns="0" rIns="0" bIns="0" rtlCol="0" anchor="t">
            <a:spAutoFit/>
          </a:bodyPr>
          <a:lstStyle/>
          <a:p>
            <a:pPr>
              <a:lnSpc>
                <a:spcPts val="2481"/>
              </a:lnSpc>
            </a:pPr>
            <a:r>
              <a:rPr lang="en-US" sz="1773" dirty="0">
                <a:solidFill>
                  <a:srgbClr val="15193F"/>
                </a:solidFill>
                <a:latin typeface="Desyrel"/>
              </a:rPr>
              <a:t>child care expenses</a:t>
            </a:r>
          </a:p>
        </p:txBody>
      </p:sp>
      <p:sp>
        <p:nvSpPr>
          <p:cNvPr id="25" name="TextBox 25"/>
          <p:cNvSpPr txBox="1"/>
          <p:nvPr/>
        </p:nvSpPr>
        <p:spPr>
          <a:xfrm>
            <a:off x="5101599" y="2254532"/>
            <a:ext cx="371311"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$50</a:t>
            </a:r>
          </a:p>
        </p:txBody>
      </p:sp>
      <p:sp>
        <p:nvSpPr>
          <p:cNvPr id="26" name="TextBox 26"/>
          <p:cNvSpPr txBox="1"/>
          <p:nvPr/>
        </p:nvSpPr>
        <p:spPr>
          <a:xfrm>
            <a:off x="5101599" y="2609226"/>
            <a:ext cx="369729"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$30</a:t>
            </a:r>
          </a:p>
        </p:txBody>
      </p:sp>
      <p:sp>
        <p:nvSpPr>
          <p:cNvPr id="27" name="TextBox 27"/>
          <p:cNvSpPr txBox="1"/>
          <p:nvPr/>
        </p:nvSpPr>
        <p:spPr>
          <a:xfrm>
            <a:off x="5101599" y="2919472"/>
            <a:ext cx="485403"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$100</a:t>
            </a:r>
          </a:p>
        </p:txBody>
      </p:sp>
      <p:sp>
        <p:nvSpPr>
          <p:cNvPr id="28" name="TextBox 28"/>
          <p:cNvSpPr txBox="1"/>
          <p:nvPr/>
        </p:nvSpPr>
        <p:spPr>
          <a:xfrm>
            <a:off x="5101599" y="3252949"/>
            <a:ext cx="518253"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$300</a:t>
            </a:r>
          </a:p>
        </p:txBody>
      </p:sp>
      <p:sp>
        <p:nvSpPr>
          <p:cNvPr id="29" name="TextBox 29"/>
          <p:cNvSpPr txBox="1"/>
          <p:nvPr/>
        </p:nvSpPr>
        <p:spPr>
          <a:xfrm>
            <a:off x="5101599" y="3563194"/>
            <a:ext cx="536307"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$200</a:t>
            </a:r>
          </a:p>
        </p:txBody>
      </p:sp>
      <p:sp>
        <p:nvSpPr>
          <p:cNvPr id="30" name="TextBox 30"/>
          <p:cNvSpPr txBox="1"/>
          <p:nvPr/>
        </p:nvSpPr>
        <p:spPr>
          <a:xfrm>
            <a:off x="5101599" y="3917890"/>
            <a:ext cx="812940" cy="300467"/>
          </a:xfrm>
          <a:prstGeom prst="rect">
            <a:avLst/>
          </a:prstGeom>
        </p:spPr>
        <p:txBody>
          <a:bodyPr wrap="square" lIns="0" tIns="0" rIns="0" bIns="0" rtlCol="0" anchor="t">
            <a:spAutoFit/>
          </a:bodyPr>
          <a:lstStyle/>
          <a:p>
            <a:pPr>
              <a:lnSpc>
                <a:spcPts val="2481"/>
              </a:lnSpc>
            </a:pPr>
            <a:r>
              <a:rPr lang="en-US" sz="1773" dirty="0">
                <a:solidFill>
                  <a:srgbClr val="15193F"/>
                </a:solidFill>
                <a:latin typeface="Desyrel"/>
              </a:rPr>
              <a:t>$1,000</a:t>
            </a:r>
          </a:p>
        </p:txBody>
      </p:sp>
      <p:sp>
        <p:nvSpPr>
          <p:cNvPr id="31" name="TextBox 31"/>
          <p:cNvSpPr txBox="1"/>
          <p:nvPr/>
        </p:nvSpPr>
        <p:spPr>
          <a:xfrm>
            <a:off x="5101599" y="4217176"/>
            <a:ext cx="518253"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$300</a:t>
            </a:r>
          </a:p>
        </p:txBody>
      </p:sp>
      <p:sp>
        <p:nvSpPr>
          <p:cNvPr id="32" name="TextBox 32"/>
          <p:cNvSpPr txBox="1"/>
          <p:nvPr/>
        </p:nvSpPr>
        <p:spPr>
          <a:xfrm>
            <a:off x="5101599" y="4514721"/>
            <a:ext cx="556315"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$800</a:t>
            </a:r>
          </a:p>
        </p:txBody>
      </p:sp>
      <p:sp>
        <p:nvSpPr>
          <p:cNvPr id="33" name="TextBox 33"/>
          <p:cNvSpPr txBox="1"/>
          <p:nvPr/>
        </p:nvSpPr>
        <p:spPr>
          <a:xfrm>
            <a:off x="1131662" y="5539169"/>
            <a:ext cx="1444653" cy="135358"/>
          </a:xfrm>
          <a:prstGeom prst="rect">
            <a:avLst/>
          </a:prstGeom>
        </p:spPr>
        <p:txBody>
          <a:bodyPr lIns="0" tIns="0" rIns="0" bIns="0" rtlCol="0" anchor="t">
            <a:spAutoFit/>
          </a:bodyPr>
          <a:lstStyle/>
          <a:p>
            <a:pPr>
              <a:lnSpc>
                <a:spcPts val="1075"/>
              </a:lnSpc>
            </a:pPr>
            <a:r>
              <a:rPr lang="en-US" sz="767">
                <a:solidFill>
                  <a:srgbClr val="15193F"/>
                </a:solidFill>
                <a:latin typeface="Desyrel"/>
              </a:rPr>
              <a:t>*for illustrative purposes only.</a:t>
            </a:r>
          </a:p>
        </p:txBody>
      </p:sp>
      <p:sp>
        <p:nvSpPr>
          <p:cNvPr id="34" name="Freeform 34"/>
          <p:cNvSpPr/>
          <p:nvPr/>
        </p:nvSpPr>
        <p:spPr>
          <a:xfrm>
            <a:off x="8870451" y="5973204"/>
            <a:ext cx="1456307" cy="749998"/>
          </a:xfrm>
          <a:custGeom>
            <a:avLst/>
            <a:gdLst/>
            <a:ahLst/>
            <a:cxnLst/>
            <a:rect l="l" t="t" r="r" b="b"/>
            <a:pathLst>
              <a:path w="2184460" h="1124997">
                <a:moveTo>
                  <a:pt x="0" y="0"/>
                </a:moveTo>
                <a:lnTo>
                  <a:pt x="2184460" y="0"/>
                </a:lnTo>
                <a:lnTo>
                  <a:pt x="2184460" y="1124997"/>
                </a:lnTo>
                <a:lnTo>
                  <a:pt x="0" y="1124997"/>
                </a:lnTo>
                <a:lnTo>
                  <a:pt x="0" y="0"/>
                </a:lnTo>
                <a:close/>
              </a:path>
            </a:pathLst>
          </a:custGeom>
          <a:blipFill>
            <a:blip r:embed="rId4"/>
            <a:stretch>
              <a:fillRect/>
            </a:stretch>
          </a:blipFill>
        </p:spPr>
        <p:txBody>
          <a:bodyPr/>
          <a:lstStyle/>
          <a:p>
            <a:endParaRPr lang="en-US"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5193F"/>
        </a:solidFill>
        <a:effectLst/>
      </p:bgPr>
    </p:bg>
    <p:spTree>
      <p:nvGrpSpPr>
        <p:cNvPr id="1" name=""/>
        <p:cNvGrpSpPr/>
        <p:nvPr/>
      </p:nvGrpSpPr>
      <p:grpSpPr>
        <a:xfrm>
          <a:off x="0" y="0"/>
          <a:ext cx="0" cy="0"/>
          <a:chOff x="0" y="0"/>
          <a:chExt cx="0" cy="0"/>
        </a:xfrm>
      </p:grpSpPr>
      <p:grpSp>
        <p:nvGrpSpPr>
          <p:cNvPr id="2" name="Group 2"/>
          <p:cNvGrpSpPr/>
          <p:nvPr/>
        </p:nvGrpSpPr>
        <p:grpSpPr>
          <a:xfrm>
            <a:off x="6569719" y="-36450"/>
            <a:ext cx="5622281" cy="6894450"/>
            <a:chOff x="0" y="0"/>
            <a:chExt cx="2852787" cy="3498295"/>
          </a:xfrm>
        </p:grpSpPr>
        <p:sp>
          <p:nvSpPr>
            <p:cNvPr id="3" name="Freeform 3"/>
            <p:cNvSpPr/>
            <p:nvPr/>
          </p:nvSpPr>
          <p:spPr>
            <a:xfrm>
              <a:off x="0" y="0"/>
              <a:ext cx="2852787" cy="3498295"/>
            </a:xfrm>
            <a:custGeom>
              <a:avLst/>
              <a:gdLst/>
              <a:ahLst/>
              <a:cxnLst/>
              <a:rect l="l" t="t" r="r" b="b"/>
              <a:pathLst>
                <a:path w="2852787" h="3498295">
                  <a:moveTo>
                    <a:pt x="0" y="0"/>
                  </a:moveTo>
                  <a:lnTo>
                    <a:pt x="2852787" y="0"/>
                  </a:lnTo>
                  <a:lnTo>
                    <a:pt x="2852787" y="3498295"/>
                  </a:lnTo>
                  <a:lnTo>
                    <a:pt x="0" y="3498295"/>
                  </a:lnTo>
                  <a:close/>
                </a:path>
              </a:pathLst>
            </a:custGeom>
            <a:solidFill>
              <a:srgbClr val="FFFFFF"/>
            </a:solidFill>
          </p:spPr>
          <p:txBody>
            <a:bodyPr/>
            <a:lstStyle/>
            <a:p>
              <a:endParaRPr lang="en-US" sz="1200"/>
            </a:p>
          </p:txBody>
        </p:sp>
      </p:grpSp>
      <p:grpSp>
        <p:nvGrpSpPr>
          <p:cNvPr id="4" name="Group 4"/>
          <p:cNvGrpSpPr/>
          <p:nvPr/>
        </p:nvGrpSpPr>
        <p:grpSpPr>
          <a:xfrm>
            <a:off x="7309845" y="-191336"/>
            <a:ext cx="4226975" cy="6047207"/>
            <a:chOff x="0" y="0"/>
            <a:chExt cx="8453949" cy="12094413"/>
          </a:xfrm>
        </p:grpSpPr>
        <p:pic>
          <p:nvPicPr>
            <p:cNvPr id="5" name="Picture 5"/>
            <p:cNvPicPr>
              <a:picLocks noChangeAspect="1"/>
            </p:cNvPicPr>
            <p:nvPr/>
          </p:nvPicPr>
          <p:blipFill>
            <a:blip r:embed="rId2"/>
            <a:srcRect l="26714" r="26714"/>
            <a:stretch>
              <a:fillRect/>
            </a:stretch>
          </p:blipFill>
          <p:spPr>
            <a:xfrm>
              <a:off x="0" y="0"/>
              <a:ext cx="8453949" cy="12094413"/>
            </a:xfrm>
            <a:prstGeom prst="rect">
              <a:avLst/>
            </a:prstGeom>
          </p:spPr>
        </p:pic>
      </p:grpSp>
      <p:sp>
        <p:nvSpPr>
          <p:cNvPr id="6" name="Freeform 6"/>
          <p:cNvSpPr/>
          <p:nvPr/>
        </p:nvSpPr>
        <p:spPr>
          <a:xfrm>
            <a:off x="334360" y="1040724"/>
            <a:ext cx="5846274" cy="3365861"/>
          </a:xfrm>
          <a:custGeom>
            <a:avLst/>
            <a:gdLst/>
            <a:ahLst/>
            <a:cxnLst/>
            <a:rect l="l" t="t" r="r" b="b"/>
            <a:pathLst>
              <a:path w="8769411" h="5048791">
                <a:moveTo>
                  <a:pt x="0" y="0"/>
                </a:moveTo>
                <a:lnTo>
                  <a:pt x="8769410" y="0"/>
                </a:lnTo>
                <a:lnTo>
                  <a:pt x="8769410" y="5048792"/>
                </a:lnTo>
                <a:lnTo>
                  <a:pt x="0" y="5048792"/>
                </a:lnTo>
                <a:lnTo>
                  <a:pt x="0" y="0"/>
                </a:lnTo>
                <a:close/>
              </a:path>
            </a:pathLst>
          </a:custGeom>
          <a:blipFill>
            <a:blip r:embed="rId3"/>
            <a:stretch>
              <a:fillRect b="-4215"/>
            </a:stretch>
          </a:blipFill>
        </p:spPr>
        <p:txBody>
          <a:bodyPr/>
          <a:lstStyle/>
          <a:p>
            <a:endParaRPr lang="en-US" sz="1200"/>
          </a:p>
        </p:txBody>
      </p:sp>
      <p:sp>
        <p:nvSpPr>
          <p:cNvPr id="7" name="Freeform 7"/>
          <p:cNvSpPr/>
          <p:nvPr/>
        </p:nvSpPr>
        <p:spPr>
          <a:xfrm>
            <a:off x="334360" y="4314828"/>
            <a:ext cx="5846274" cy="1465998"/>
          </a:xfrm>
          <a:custGeom>
            <a:avLst/>
            <a:gdLst/>
            <a:ahLst/>
            <a:cxnLst/>
            <a:rect l="l" t="t" r="r" b="b"/>
            <a:pathLst>
              <a:path w="8769411" h="2198997">
                <a:moveTo>
                  <a:pt x="0" y="0"/>
                </a:moveTo>
                <a:lnTo>
                  <a:pt x="8769410" y="0"/>
                </a:lnTo>
                <a:lnTo>
                  <a:pt x="8769410" y="2198997"/>
                </a:lnTo>
                <a:lnTo>
                  <a:pt x="0" y="2198997"/>
                </a:lnTo>
                <a:lnTo>
                  <a:pt x="0" y="0"/>
                </a:lnTo>
                <a:close/>
              </a:path>
            </a:pathLst>
          </a:custGeom>
          <a:blipFill>
            <a:blip r:embed="rId3"/>
            <a:stretch>
              <a:fillRect b="-139274"/>
            </a:stretch>
          </a:blipFill>
        </p:spPr>
        <p:txBody>
          <a:bodyPr/>
          <a:lstStyle/>
          <a:p>
            <a:endParaRPr lang="en-US" sz="1200"/>
          </a:p>
        </p:txBody>
      </p:sp>
      <p:sp>
        <p:nvSpPr>
          <p:cNvPr id="8" name="TextBox 8"/>
          <p:cNvSpPr txBox="1"/>
          <p:nvPr/>
        </p:nvSpPr>
        <p:spPr>
          <a:xfrm>
            <a:off x="664088" y="1100852"/>
            <a:ext cx="1886519" cy="290913"/>
          </a:xfrm>
          <a:prstGeom prst="rect">
            <a:avLst/>
          </a:prstGeom>
        </p:spPr>
        <p:txBody>
          <a:bodyPr lIns="0" tIns="0" rIns="0" bIns="0" rtlCol="0" anchor="t">
            <a:spAutoFit/>
          </a:bodyPr>
          <a:lstStyle/>
          <a:p>
            <a:pPr>
              <a:lnSpc>
                <a:spcPts val="2481"/>
              </a:lnSpc>
            </a:pPr>
            <a:r>
              <a:rPr lang="en-US" sz="1773">
                <a:solidFill>
                  <a:srgbClr val="9D8F3B"/>
                </a:solidFill>
                <a:latin typeface="Century Gothic"/>
              </a:rPr>
              <a:t>lifestyle spending</a:t>
            </a:r>
          </a:p>
        </p:txBody>
      </p:sp>
      <p:sp>
        <p:nvSpPr>
          <p:cNvPr id="9" name="TextBox 9"/>
          <p:cNvSpPr txBox="1"/>
          <p:nvPr/>
        </p:nvSpPr>
        <p:spPr>
          <a:xfrm>
            <a:off x="1107643" y="1372996"/>
            <a:ext cx="897660"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Amazon</a:t>
            </a:r>
          </a:p>
        </p:txBody>
      </p:sp>
      <p:sp>
        <p:nvSpPr>
          <p:cNvPr id="10" name="TextBox 10"/>
          <p:cNvSpPr txBox="1"/>
          <p:nvPr/>
        </p:nvSpPr>
        <p:spPr>
          <a:xfrm>
            <a:off x="1107644" y="1725350"/>
            <a:ext cx="741598"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Netflix</a:t>
            </a:r>
          </a:p>
        </p:txBody>
      </p:sp>
      <p:sp>
        <p:nvSpPr>
          <p:cNvPr id="11" name="TextBox 11"/>
          <p:cNvSpPr txBox="1"/>
          <p:nvPr/>
        </p:nvSpPr>
        <p:spPr>
          <a:xfrm>
            <a:off x="1107644" y="2076910"/>
            <a:ext cx="1284233"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home decor</a:t>
            </a:r>
          </a:p>
        </p:txBody>
      </p:sp>
      <p:sp>
        <p:nvSpPr>
          <p:cNvPr id="12" name="TextBox 12"/>
          <p:cNvSpPr txBox="1"/>
          <p:nvPr/>
        </p:nvSpPr>
        <p:spPr>
          <a:xfrm>
            <a:off x="1129234" y="4989880"/>
            <a:ext cx="533794"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total</a:t>
            </a:r>
          </a:p>
        </p:txBody>
      </p:sp>
      <p:sp>
        <p:nvSpPr>
          <p:cNvPr id="13" name="TextBox 13"/>
          <p:cNvSpPr txBox="1"/>
          <p:nvPr/>
        </p:nvSpPr>
        <p:spPr>
          <a:xfrm>
            <a:off x="5080000" y="1372996"/>
            <a:ext cx="387689"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$20</a:t>
            </a:r>
          </a:p>
        </p:txBody>
      </p:sp>
      <p:sp>
        <p:nvSpPr>
          <p:cNvPr id="14" name="TextBox 14"/>
          <p:cNvSpPr txBox="1"/>
          <p:nvPr/>
        </p:nvSpPr>
        <p:spPr>
          <a:xfrm>
            <a:off x="5080000" y="1725350"/>
            <a:ext cx="387689"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$20</a:t>
            </a:r>
          </a:p>
        </p:txBody>
      </p:sp>
      <p:sp>
        <p:nvSpPr>
          <p:cNvPr id="15" name="TextBox 15"/>
          <p:cNvSpPr txBox="1"/>
          <p:nvPr/>
        </p:nvSpPr>
        <p:spPr>
          <a:xfrm>
            <a:off x="5080000" y="2076910"/>
            <a:ext cx="536307" cy="300467"/>
          </a:xfrm>
          <a:prstGeom prst="rect">
            <a:avLst/>
          </a:prstGeom>
        </p:spPr>
        <p:txBody>
          <a:bodyPr lIns="0" tIns="0" rIns="0" bIns="0" rtlCol="0" anchor="t">
            <a:spAutoFit/>
          </a:bodyPr>
          <a:lstStyle/>
          <a:p>
            <a:pPr>
              <a:lnSpc>
                <a:spcPts val="2481"/>
              </a:lnSpc>
            </a:pPr>
            <a:r>
              <a:rPr lang="en-US" sz="1773" dirty="0">
                <a:solidFill>
                  <a:srgbClr val="15193F"/>
                </a:solidFill>
                <a:latin typeface="Desyrel"/>
              </a:rPr>
              <a:t>$500</a:t>
            </a:r>
          </a:p>
        </p:txBody>
      </p:sp>
      <p:sp>
        <p:nvSpPr>
          <p:cNvPr id="16" name="TextBox 16"/>
          <p:cNvSpPr txBox="1"/>
          <p:nvPr/>
        </p:nvSpPr>
        <p:spPr>
          <a:xfrm>
            <a:off x="5101590" y="4989880"/>
            <a:ext cx="636253" cy="300467"/>
          </a:xfrm>
          <a:prstGeom prst="rect">
            <a:avLst/>
          </a:prstGeom>
        </p:spPr>
        <p:txBody>
          <a:bodyPr lIns="0" tIns="0" rIns="0" bIns="0" rtlCol="0" anchor="t">
            <a:spAutoFit/>
          </a:bodyPr>
          <a:lstStyle/>
          <a:p>
            <a:pPr>
              <a:lnSpc>
                <a:spcPts val="2481"/>
              </a:lnSpc>
            </a:pPr>
            <a:r>
              <a:rPr lang="en-US" sz="1773" dirty="0">
                <a:solidFill>
                  <a:srgbClr val="15193F"/>
                </a:solidFill>
                <a:latin typeface="Desyrel"/>
              </a:rPr>
              <a:t>$1,970</a:t>
            </a:r>
          </a:p>
        </p:txBody>
      </p:sp>
      <p:sp>
        <p:nvSpPr>
          <p:cNvPr id="17" name="TextBox 17"/>
          <p:cNvSpPr txBox="1"/>
          <p:nvPr/>
        </p:nvSpPr>
        <p:spPr>
          <a:xfrm>
            <a:off x="1129234" y="5357275"/>
            <a:ext cx="1444653" cy="135358"/>
          </a:xfrm>
          <a:prstGeom prst="rect">
            <a:avLst/>
          </a:prstGeom>
        </p:spPr>
        <p:txBody>
          <a:bodyPr lIns="0" tIns="0" rIns="0" bIns="0" rtlCol="0" anchor="t">
            <a:spAutoFit/>
          </a:bodyPr>
          <a:lstStyle/>
          <a:p>
            <a:pPr>
              <a:lnSpc>
                <a:spcPts val="1075"/>
              </a:lnSpc>
            </a:pPr>
            <a:r>
              <a:rPr lang="en-US" sz="767">
                <a:solidFill>
                  <a:srgbClr val="15193F"/>
                </a:solidFill>
                <a:latin typeface="Desyrel"/>
              </a:rPr>
              <a:t>*for illustrative purposes only.</a:t>
            </a:r>
          </a:p>
        </p:txBody>
      </p:sp>
      <p:sp>
        <p:nvSpPr>
          <p:cNvPr id="18" name="TextBox 18"/>
          <p:cNvSpPr txBox="1"/>
          <p:nvPr/>
        </p:nvSpPr>
        <p:spPr>
          <a:xfrm>
            <a:off x="1107644" y="2342705"/>
            <a:ext cx="1181122"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dining out</a:t>
            </a:r>
          </a:p>
        </p:txBody>
      </p:sp>
      <p:sp>
        <p:nvSpPr>
          <p:cNvPr id="19" name="TextBox 19"/>
          <p:cNvSpPr txBox="1"/>
          <p:nvPr/>
        </p:nvSpPr>
        <p:spPr>
          <a:xfrm>
            <a:off x="5080000" y="2342705"/>
            <a:ext cx="546450"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$400</a:t>
            </a:r>
          </a:p>
        </p:txBody>
      </p:sp>
      <p:sp>
        <p:nvSpPr>
          <p:cNvPr id="20" name="TextBox 20"/>
          <p:cNvSpPr txBox="1"/>
          <p:nvPr/>
        </p:nvSpPr>
        <p:spPr>
          <a:xfrm>
            <a:off x="1107644" y="2691905"/>
            <a:ext cx="3114543"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movie, concert, sports tickets</a:t>
            </a:r>
          </a:p>
        </p:txBody>
      </p:sp>
      <p:sp>
        <p:nvSpPr>
          <p:cNvPr id="21" name="TextBox 21"/>
          <p:cNvSpPr txBox="1"/>
          <p:nvPr/>
        </p:nvSpPr>
        <p:spPr>
          <a:xfrm>
            <a:off x="5080000" y="2691905"/>
            <a:ext cx="536307" cy="300467"/>
          </a:xfrm>
          <a:prstGeom prst="rect">
            <a:avLst/>
          </a:prstGeom>
        </p:spPr>
        <p:txBody>
          <a:bodyPr lIns="0" tIns="0" rIns="0" bIns="0" rtlCol="0" anchor="t">
            <a:spAutoFit/>
          </a:bodyPr>
          <a:lstStyle/>
          <a:p>
            <a:pPr>
              <a:lnSpc>
                <a:spcPts val="2481"/>
              </a:lnSpc>
            </a:pPr>
            <a:r>
              <a:rPr lang="en-US" sz="1773" dirty="0">
                <a:solidFill>
                  <a:srgbClr val="15193F"/>
                </a:solidFill>
                <a:latin typeface="Desyrel"/>
              </a:rPr>
              <a:t>$300</a:t>
            </a:r>
          </a:p>
        </p:txBody>
      </p:sp>
      <p:sp>
        <p:nvSpPr>
          <p:cNvPr id="22" name="TextBox 22"/>
          <p:cNvSpPr txBox="1"/>
          <p:nvPr/>
        </p:nvSpPr>
        <p:spPr>
          <a:xfrm>
            <a:off x="1107644" y="3041105"/>
            <a:ext cx="2758773"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music streaming services</a:t>
            </a:r>
          </a:p>
        </p:txBody>
      </p:sp>
      <p:sp>
        <p:nvSpPr>
          <p:cNvPr id="23" name="TextBox 23"/>
          <p:cNvSpPr txBox="1"/>
          <p:nvPr/>
        </p:nvSpPr>
        <p:spPr>
          <a:xfrm>
            <a:off x="5080000" y="3041105"/>
            <a:ext cx="657843" cy="300467"/>
          </a:xfrm>
          <a:prstGeom prst="rect">
            <a:avLst/>
          </a:prstGeom>
        </p:spPr>
        <p:txBody>
          <a:bodyPr wrap="square" lIns="0" tIns="0" rIns="0" bIns="0" rtlCol="0" anchor="t">
            <a:spAutoFit/>
          </a:bodyPr>
          <a:lstStyle/>
          <a:p>
            <a:pPr>
              <a:lnSpc>
                <a:spcPts val="2481"/>
              </a:lnSpc>
            </a:pPr>
            <a:r>
              <a:rPr lang="en-US" sz="1773" dirty="0">
                <a:solidFill>
                  <a:srgbClr val="15193F"/>
                </a:solidFill>
                <a:latin typeface="Desyrel"/>
              </a:rPr>
              <a:t>$10</a:t>
            </a:r>
          </a:p>
        </p:txBody>
      </p:sp>
      <p:sp>
        <p:nvSpPr>
          <p:cNvPr id="24" name="TextBox 24"/>
          <p:cNvSpPr txBox="1"/>
          <p:nvPr/>
        </p:nvSpPr>
        <p:spPr>
          <a:xfrm>
            <a:off x="1107644" y="3390304"/>
            <a:ext cx="1870885"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gym membership</a:t>
            </a:r>
          </a:p>
        </p:txBody>
      </p:sp>
      <p:sp>
        <p:nvSpPr>
          <p:cNvPr id="25" name="TextBox 25"/>
          <p:cNvSpPr txBox="1"/>
          <p:nvPr/>
        </p:nvSpPr>
        <p:spPr>
          <a:xfrm>
            <a:off x="5080000" y="3390304"/>
            <a:ext cx="485403"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$100</a:t>
            </a:r>
          </a:p>
        </p:txBody>
      </p:sp>
      <p:sp>
        <p:nvSpPr>
          <p:cNvPr id="26" name="TextBox 26"/>
          <p:cNvSpPr txBox="1"/>
          <p:nvPr/>
        </p:nvSpPr>
        <p:spPr>
          <a:xfrm>
            <a:off x="1107643" y="3739504"/>
            <a:ext cx="944004"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clothing</a:t>
            </a:r>
          </a:p>
        </p:txBody>
      </p:sp>
      <p:sp>
        <p:nvSpPr>
          <p:cNvPr id="27" name="TextBox 27"/>
          <p:cNvSpPr txBox="1"/>
          <p:nvPr/>
        </p:nvSpPr>
        <p:spPr>
          <a:xfrm>
            <a:off x="5080000" y="3739504"/>
            <a:ext cx="536307" cy="300467"/>
          </a:xfrm>
          <a:prstGeom prst="rect">
            <a:avLst/>
          </a:prstGeom>
        </p:spPr>
        <p:txBody>
          <a:bodyPr lIns="0" tIns="0" rIns="0" bIns="0" rtlCol="0" anchor="t">
            <a:spAutoFit/>
          </a:bodyPr>
          <a:lstStyle/>
          <a:p>
            <a:pPr>
              <a:lnSpc>
                <a:spcPts val="2481"/>
              </a:lnSpc>
            </a:pPr>
            <a:r>
              <a:rPr lang="en-US" sz="1773" dirty="0">
                <a:solidFill>
                  <a:srgbClr val="15193F"/>
                </a:solidFill>
                <a:latin typeface="Desyrel"/>
              </a:rPr>
              <a:t>$300</a:t>
            </a:r>
          </a:p>
        </p:txBody>
      </p:sp>
      <p:sp>
        <p:nvSpPr>
          <p:cNvPr id="28" name="TextBox 28"/>
          <p:cNvSpPr txBox="1"/>
          <p:nvPr/>
        </p:nvSpPr>
        <p:spPr>
          <a:xfrm>
            <a:off x="1107643" y="4088704"/>
            <a:ext cx="869091"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pet food</a:t>
            </a:r>
          </a:p>
        </p:txBody>
      </p:sp>
      <p:sp>
        <p:nvSpPr>
          <p:cNvPr id="29" name="TextBox 29"/>
          <p:cNvSpPr txBox="1"/>
          <p:nvPr/>
        </p:nvSpPr>
        <p:spPr>
          <a:xfrm>
            <a:off x="5080000" y="4088704"/>
            <a:ext cx="387689"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$20</a:t>
            </a:r>
          </a:p>
        </p:txBody>
      </p:sp>
      <p:sp>
        <p:nvSpPr>
          <p:cNvPr id="30" name="TextBox 30"/>
          <p:cNvSpPr txBox="1"/>
          <p:nvPr/>
        </p:nvSpPr>
        <p:spPr>
          <a:xfrm>
            <a:off x="1107643" y="4374836"/>
            <a:ext cx="2284259" cy="320601"/>
          </a:xfrm>
          <a:prstGeom prst="rect">
            <a:avLst/>
          </a:prstGeom>
        </p:spPr>
        <p:txBody>
          <a:bodyPr lIns="0" tIns="0" rIns="0" bIns="0" rtlCol="0" anchor="t">
            <a:spAutoFit/>
          </a:bodyPr>
          <a:lstStyle/>
          <a:p>
            <a:pPr>
              <a:lnSpc>
                <a:spcPts val="2481"/>
              </a:lnSpc>
            </a:pPr>
            <a:r>
              <a:rPr lang="en-US" sz="1773" dirty="0">
                <a:solidFill>
                  <a:srgbClr val="15193F"/>
                </a:solidFill>
                <a:latin typeface="Desyrel"/>
              </a:rPr>
              <a:t>credit card payment</a:t>
            </a:r>
          </a:p>
        </p:txBody>
      </p:sp>
      <p:sp>
        <p:nvSpPr>
          <p:cNvPr id="31" name="TextBox 31"/>
          <p:cNvSpPr txBox="1"/>
          <p:nvPr/>
        </p:nvSpPr>
        <p:spPr>
          <a:xfrm>
            <a:off x="5080000" y="4374836"/>
            <a:ext cx="518253"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$300</a:t>
            </a:r>
          </a:p>
        </p:txBody>
      </p:sp>
      <p:sp>
        <p:nvSpPr>
          <p:cNvPr id="32" name="Freeform 32"/>
          <p:cNvSpPr/>
          <p:nvPr/>
        </p:nvSpPr>
        <p:spPr>
          <a:xfrm>
            <a:off x="8870451" y="5973204"/>
            <a:ext cx="1456307" cy="749998"/>
          </a:xfrm>
          <a:custGeom>
            <a:avLst/>
            <a:gdLst/>
            <a:ahLst/>
            <a:cxnLst/>
            <a:rect l="l" t="t" r="r" b="b"/>
            <a:pathLst>
              <a:path w="2184460" h="1124997">
                <a:moveTo>
                  <a:pt x="0" y="0"/>
                </a:moveTo>
                <a:lnTo>
                  <a:pt x="2184460" y="0"/>
                </a:lnTo>
                <a:lnTo>
                  <a:pt x="2184460" y="1124997"/>
                </a:lnTo>
                <a:lnTo>
                  <a:pt x="0" y="1124997"/>
                </a:lnTo>
                <a:lnTo>
                  <a:pt x="0" y="0"/>
                </a:lnTo>
                <a:close/>
              </a:path>
            </a:pathLst>
          </a:custGeom>
          <a:blipFill>
            <a:blip r:embed="rId4"/>
            <a:stretch>
              <a:fillRect/>
            </a:stretch>
          </a:blipFill>
        </p:spPr>
        <p:txBody>
          <a:bodyPr/>
          <a:lstStyle/>
          <a:p>
            <a:endParaRPr lang="en-US" sz="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5193F"/>
        </a:solidFill>
        <a:effectLst/>
      </p:bgPr>
    </p:bg>
    <p:spTree>
      <p:nvGrpSpPr>
        <p:cNvPr id="1" name=""/>
        <p:cNvGrpSpPr/>
        <p:nvPr/>
      </p:nvGrpSpPr>
      <p:grpSpPr>
        <a:xfrm>
          <a:off x="0" y="0"/>
          <a:ext cx="0" cy="0"/>
          <a:chOff x="0" y="0"/>
          <a:chExt cx="0" cy="0"/>
        </a:xfrm>
      </p:grpSpPr>
      <p:grpSp>
        <p:nvGrpSpPr>
          <p:cNvPr id="2" name="Group 2"/>
          <p:cNvGrpSpPr/>
          <p:nvPr/>
        </p:nvGrpSpPr>
        <p:grpSpPr>
          <a:xfrm>
            <a:off x="6569719" y="-36450"/>
            <a:ext cx="5622281" cy="6894450"/>
            <a:chOff x="0" y="0"/>
            <a:chExt cx="2852787" cy="3498295"/>
          </a:xfrm>
        </p:grpSpPr>
        <p:sp>
          <p:nvSpPr>
            <p:cNvPr id="3" name="Freeform 3"/>
            <p:cNvSpPr/>
            <p:nvPr/>
          </p:nvSpPr>
          <p:spPr>
            <a:xfrm>
              <a:off x="0" y="0"/>
              <a:ext cx="2852787" cy="3498295"/>
            </a:xfrm>
            <a:custGeom>
              <a:avLst/>
              <a:gdLst/>
              <a:ahLst/>
              <a:cxnLst/>
              <a:rect l="l" t="t" r="r" b="b"/>
              <a:pathLst>
                <a:path w="2852787" h="3498295">
                  <a:moveTo>
                    <a:pt x="0" y="0"/>
                  </a:moveTo>
                  <a:lnTo>
                    <a:pt x="2852787" y="0"/>
                  </a:lnTo>
                  <a:lnTo>
                    <a:pt x="2852787" y="3498295"/>
                  </a:lnTo>
                  <a:lnTo>
                    <a:pt x="0" y="3498295"/>
                  </a:lnTo>
                  <a:close/>
                </a:path>
              </a:pathLst>
            </a:custGeom>
            <a:solidFill>
              <a:srgbClr val="FFFFFF"/>
            </a:solidFill>
          </p:spPr>
          <p:txBody>
            <a:bodyPr/>
            <a:lstStyle/>
            <a:p>
              <a:endParaRPr lang="en-US" sz="1200"/>
            </a:p>
          </p:txBody>
        </p:sp>
      </p:grpSp>
      <p:grpSp>
        <p:nvGrpSpPr>
          <p:cNvPr id="4" name="Group 4"/>
          <p:cNvGrpSpPr/>
          <p:nvPr/>
        </p:nvGrpSpPr>
        <p:grpSpPr>
          <a:xfrm>
            <a:off x="7309845" y="-191336"/>
            <a:ext cx="4226975" cy="6047207"/>
            <a:chOff x="0" y="0"/>
            <a:chExt cx="8453949" cy="12094413"/>
          </a:xfrm>
        </p:grpSpPr>
        <p:pic>
          <p:nvPicPr>
            <p:cNvPr id="5" name="Picture 5"/>
            <p:cNvPicPr>
              <a:picLocks noChangeAspect="1"/>
            </p:cNvPicPr>
            <p:nvPr/>
          </p:nvPicPr>
          <p:blipFill>
            <a:blip r:embed="rId2"/>
            <a:srcRect l="26714" r="26714"/>
            <a:stretch>
              <a:fillRect/>
            </a:stretch>
          </p:blipFill>
          <p:spPr>
            <a:xfrm>
              <a:off x="0" y="0"/>
              <a:ext cx="8453949" cy="12094413"/>
            </a:xfrm>
            <a:prstGeom prst="rect">
              <a:avLst/>
            </a:prstGeom>
          </p:spPr>
        </p:pic>
      </p:grpSp>
      <p:sp>
        <p:nvSpPr>
          <p:cNvPr id="6" name="Freeform 6"/>
          <p:cNvSpPr/>
          <p:nvPr/>
        </p:nvSpPr>
        <p:spPr>
          <a:xfrm>
            <a:off x="364269" y="1746070"/>
            <a:ext cx="5846274" cy="3365861"/>
          </a:xfrm>
          <a:custGeom>
            <a:avLst/>
            <a:gdLst/>
            <a:ahLst/>
            <a:cxnLst/>
            <a:rect l="l" t="t" r="r" b="b"/>
            <a:pathLst>
              <a:path w="8769411" h="5048791">
                <a:moveTo>
                  <a:pt x="0" y="0"/>
                </a:moveTo>
                <a:lnTo>
                  <a:pt x="8769411" y="0"/>
                </a:lnTo>
                <a:lnTo>
                  <a:pt x="8769411" y="5048792"/>
                </a:lnTo>
                <a:lnTo>
                  <a:pt x="0" y="5048792"/>
                </a:lnTo>
                <a:lnTo>
                  <a:pt x="0" y="0"/>
                </a:lnTo>
                <a:close/>
              </a:path>
            </a:pathLst>
          </a:custGeom>
          <a:blipFill>
            <a:blip r:embed="rId3"/>
            <a:stretch>
              <a:fillRect b="-4215"/>
            </a:stretch>
          </a:blipFill>
        </p:spPr>
        <p:txBody>
          <a:bodyPr/>
          <a:lstStyle/>
          <a:p>
            <a:endParaRPr lang="en-US" sz="1200"/>
          </a:p>
        </p:txBody>
      </p:sp>
      <p:sp>
        <p:nvSpPr>
          <p:cNvPr id="7" name="TextBox 7"/>
          <p:cNvSpPr txBox="1"/>
          <p:nvPr/>
        </p:nvSpPr>
        <p:spPr>
          <a:xfrm>
            <a:off x="693998" y="1806197"/>
            <a:ext cx="810555" cy="290913"/>
          </a:xfrm>
          <a:prstGeom prst="rect">
            <a:avLst/>
          </a:prstGeom>
        </p:spPr>
        <p:txBody>
          <a:bodyPr lIns="0" tIns="0" rIns="0" bIns="0" rtlCol="0" anchor="t">
            <a:spAutoFit/>
          </a:bodyPr>
          <a:lstStyle/>
          <a:p>
            <a:pPr>
              <a:lnSpc>
                <a:spcPts val="2481"/>
              </a:lnSpc>
            </a:pPr>
            <a:r>
              <a:rPr lang="en-US" sz="1773">
                <a:solidFill>
                  <a:srgbClr val="9D8F3B"/>
                </a:solidFill>
                <a:latin typeface="Century Gothic"/>
              </a:rPr>
              <a:t>savings</a:t>
            </a:r>
          </a:p>
        </p:txBody>
      </p:sp>
      <p:sp>
        <p:nvSpPr>
          <p:cNvPr id="8" name="TextBox 8"/>
          <p:cNvSpPr txBox="1"/>
          <p:nvPr/>
        </p:nvSpPr>
        <p:spPr>
          <a:xfrm>
            <a:off x="1137553" y="2078342"/>
            <a:ext cx="2779074"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emergency savings fund</a:t>
            </a:r>
          </a:p>
        </p:txBody>
      </p:sp>
      <p:sp>
        <p:nvSpPr>
          <p:cNvPr id="9" name="TextBox 9"/>
          <p:cNvSpPr txBox="1"/>
          <p:nvPr/>
        </p:nvSpPr>
        <p:spPr>
          <a:xfrm>
            <a:off x="1137553" y="2430696"/>
            <a:ext cx="3275723"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savings account contribution</a:t>
            </a:r>
          </a:p>
        </p:txBody>
      </p:sp>
      <p:sp>
        <p:nvSpPr>
          <p:cNvPr id="10" name="TextBox 10"/>
          <p:cNvSpPr txBox="1"/>
          <p:nvPr/>
        </p:nvSpPr>
        <p:spPr>
          <a:xfrm>
            <a:off x="1137553" y="2782256"/>
            <a:ext cx="923067" cy="320601"/>
          </a:xfrm>
          <a:prstGeom prst="rect">
            <a:avLst/>
          </a:prstGeom>
        </p:spPr>
        <p:txBody>
          <a:bodyPr wrap="square" lIns="0" tIns="0" rIns="0" bIns="0" rtlCol="0" anchor="t">
            <a:spAutoFit/>
          </a:bodyPr>
          <a:lstStyle/>
          <a:p>
            <a:pPr>
              <a:lnSpc>
                <a:spcPts val="2481"/>
              </a:lnSpc>
            </a:pPr>
            <a:r>
              <a:rPr lang="en-US" sz="1773" dirty="0">
                <a:solidFill>
                  <a:srgbClr val="15193F"/>
                </a:solidFill>
                <a:latin typeface="Desyrel"/>
              </a:rPr>
              <a:t>IRA</a:t>
            </a:r>
          </a:p>
        </p:txBody>
      </p:sp>
      <p:sp>
        <p:nvSpPr>
          <p:cNvPr id="11" name="TextBox 11"/>
          <p:cNvSpPr txBox="1"/>
          <p:nvPr/>
        </p:nvSpPr>
        <p:spPr>
          <a:xfrm>
            <a:off x="1137553" y="4054044"/>
            <a:ext cx="533794"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total</a:t>
            </a:r>
          </a:p>
        </p:txBody>
      </p:sp>
      <p:sp>
        <p:nvSpPr>
          <p:cNvPr id="12" name="TextBox 12"/>
          <p:cNvSpPr txBox="1"/>
          <p:nvPr/>
        </p:nvSpPr>
        <p:spPr>
          <a:xfrm>
            <a:off x="5109909" y="2078342"/>
            <a:ext cx="536307"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$200</a:t>
            </a:r>
          </a:p>
        </p:txBody>
      </p:sp>
      <p:sp>
        <p:nvSpPr>
          <p:cNvPr id="13" name="TextBox 13"/>
          <p:cNvSpPr txBox="1"/>
          <p:nvPr/>
        </p:nvSpPr>
        <p:spPr>
          <a:xfrm>
            <a:off x="5109909" y="2430696"/>
            <a:ext cx="536307" cy="320601"/>
          </a:xfrm>
          <a:prstGeom prst="rect">
            <a:avLst/>
          </a:prstGeom>
        </p:spPr>
        <p:txBody>
          <a:bodyPr lIns="0" tIns="0" rIns="0" bIns="0" rtlCol="0" anchor="t">
            <a:spAutoFit/>
          </a:bodyPr>
          <a:lstStyle/>
          <a:p>
            <a:pPr>
              <a:lnSpc>
                <a:spcPts val="2481"/>
              </a:lnSpc>
            </a:pPr>
            <a:r>
              <a:rPr lang="en-US" sz="1773" dirty="0">
                <a:solidFill>
                  <a:srgbClr val="15193F"/>
                </a:solidFill>
                <a:latin typeface="Desyrel"/>
              </a:rPr>
              <a:t>$200</a:t>
            </a:r>
          </a:p>
        </p:txBody>
      </p:sp>
      <p:sp>
        <p:nvSpPr>
          <p:cNvPr id="14" name="TextBox 14"/>
          <p:cNvSpPr txBox="1"/>
          <p:nvPr/>
        </p:nvSpPr>
        <p:spPr>
          <a:xfrm>
            <a:off x="5109910" y="2782256"/>
            <a:ext cx="546450" cy="320601"/>
          </a:xfrm>
          <a:prstGeom prst="rect">
            <a:avLst/>
          </a:prstGeom>
        </p:spPr>
        <p:txBody>
          <a:bodyPr lIns="0" tIns="0" rIns="0" bIns="0" rtlCol="0" anchor="t">
            <a:spAutoFit/>
          </a:bodyPr>
          <a:lstStyle/>
          <a:p>
            <a:pPr>
              <a:lnSpc>
                <a:spcPts val="2481"/>
              </a:lnSpc>
            </a:pPr>
            <a:r>
              <a:rPr lang="en-US" sz="1773" dirty="0">
                <a:solidFill>
                  <a:srgbClr val="15193F"/>
                </a:solidFill>
                <a:latin typeface="Desyrel"/>
              </a:rPr>
              <a:t>$100</a:t>
            </a:r>
          </a:p>
        </p:txBody>
      </p:sp>
      <p:sp>
        <p:nvSpPr>
          <p:cNvPr id="15" name="TextBox 15"/>
          <p:cNvSpPr txBox="1"/>
          <p:nvPr/>
        </p:nvSpPr>
        <p:spPr>
          <a:xfrm>
            <a:off x="5109910" y="4054044"/>
            <a:ext cx="687809" cy="320601"/>
          </a:xfrm>
          <a:prstGeom prst="rect">
            <a:avLst/>
          </a:prstGeom>
        </p:spPr>
        <p:txBody>
          <a:bodyPr lIns="0" tIns="0" rIns="0" bIns="0" rtlCol="0" anchor="t">
            <a:spAutoFit/>
          </a:bodyPr>
          <a:lstStyle/>
          <a:p>
            <a:pPr>
              <a:lnSpc>
                <a:spcPts val="2481"/>
              </a:lnSpc>
            </a:pPr>
            <a:r>
              <a:rPr lang="en-US" sz="1773" dirty="0">
                <a:solidFill>
                  <a:srgbClr val="15193F"/>
                </a:solidFill>
                <a:latin typeface="Desyrel"/>
              </a:rPr>
              <a:t>$1,100</a:t>
            </a:r>
          </a:p>
        </p:txBody>
      </p:sp>
      <p:sp>
        <p:nvSpPr>
          <p:cNvPr id="16" name="TextBox 16"/>
          <p:cNvSpPr txBox="1"/>
          <p:nvPr/>
        </p:nvSpPr>
        <p:spPr>
          <a:xfrm>
            <a:off x="1137553" y="3098653"/>
            <a:ext cx="1702239" cy="320601"/>
          </a:xfrm>
          <a:prstGeom prst="rect">
            <a:avLst/>
          </a:prstGeom>
        </p:spPr>
        <p:txBody>
          <a:bodyPr wrap="square" lIns="0" tIns="0" rIns="0" bIns="0" rtlCol="0" anchor="t">
            <a:spAutoFit/>
          </a:bodyPr>
          <a:lstStyle/>
          <a:p>
            <a:pPr>
              <a:lnSpc>
                <a:spcPts val="2481"/>
              </a:lnSpc>
            </a:pPr>
            <a:r>
              <a:rPr lang="en-US" sz="1773" dirty="0">
                <a:solidFill>
                  <a:srgbClr val="15193F"/>
                </a:solidFill>
                <a:latin typeface="Desyrel"/>
              </a:rPr>
              <a:t>401(k)*</a:t>
            </a:r>
          </a:p>
        </p:txBody>
      </p:sp>
      <p:sp>
        <p:nvSpPr>
          <p:cNvPr id="17" name="TextBox 17"/>
          <p:cNvSpPr txBox="1"/>
          <p:nvPr/>
        </p:nvSpPr>
        <p:spPr>
          <a:xfrm>
            <a:off x="1296361" y="3416300"/>
            <a:ext cx="3939645" cy="346249"/>
          </a:xfrm>
          <a:prstGeom prst="rect">
            <a:avLst/>
          </a:prstGeom>
        </p:spPr>
        <p:txBody>
          <a:bodyPr lIns="0" tIns="0" rIns="0" bIns="0" rtlCol="0" anchor="t">
            <a:spAutoFit/>
          </a:bodyPr>
          <a:lstStyle/>
          <a:p>
            <a:pPr>
              <a:lnSpc>
                <a:spcPts val="895"/>
              </a:lnSpc>
            </a:pPr>
            <a:r>
              <a:rPr lang="en-US" sz="639">
                <a:solidFill>
                  <a:srgbClr val="15193F"/>
                </a:solidFill>
                <a:latin typeface="Desyrel"/>
              </a:rPr>
              <a:t>*Your 401(k) contribution does not factor into your overall expenses as your contributions have already been deducted from your paycheck. However, these contributions amounts will factor into the Categories percentage calculations below. </a:t>
            </a:r>
          </a:p>
        </p:txBody>
      </p:sp>
      <p:sp>
        <p:nvSpPr>
          <p:cNvPr id="18" name="TextBox 18"/>
          <p:cNvSpPr txBox="1"/>
          <p:nvPr/>
        </p:nvSpPr>
        <p:spPr>
          <a:xfrm>
            <a:off x="5109909" y="3089753"/>
            <a:ext cx="556315" cy="320601"/>
          </a:xfrm>
          <a:prstGeom prst="rect">
            <a:avLst/>
          </a:prstGeom>
        </p:spPr>
        <p:txBody>
          <a:bodyPr lIns="0" tIns="0" rIns="0" bIns="0" rtlCol="0" anchor="t">
            <a:spAutoFit/>
          </a:bodyPr>
          <a:lstStyle/>
          <a:p>
            <a:pPr>
              <a:lnSpc>
                <a:spcPts val="2481"/>
              </a:lnSpc>
            </a:pPr>
            <a:r>
              <a:rPr lang="en-US" sz="1773" dirty="0">
                <a:solidFill>
                  <a:srgbClr val="15193F"/>
                </a:solidFill>
                <a:latin typeface="Desyrel"/>
              </a:rPr>
              <a:t>$600</a:t>
            </a:r>
          </a:p>
        </p:txBody>
      </p:sp>
      <p:sp>
        <p:nvSpPr>
          <p:cNvPr id="19" name="TextBox 19"/>
          <p:cNvSpPr txBox="1"/>
          <p:nvPr/>
        </p:nvSpPr>
        <p:spPr>
          <a:xfrm>
            <a:off x="1129242" y="4404384"/>
            <a:ext cx="1444653" cy="135358"/>
          </a:xfrm>
          <a:prstGeom prst="rect">
            <a:avLst/>
          </a:prstGeom>
        </p:spPr>
        <p:txBody>
          <a:bodyPr lIns="0" tIns="0" rIns="0" bIns="0" rtlCol="0" anchor="t">
            <a:spAutoFit/>
          </a:bodyPr>
          <a:lstStyle/>
          <a:p>
            <a:pPr>
              <a:lnSpc>
                <a:spcPts val="1075"/>
              </a:lnSpc>
            </a:pPr>
            <a:r>
              <a:rPr lang="en-US" sz="767">
                <a:solidFill>
                  <a:srgbClr val="15193F"/>
                </a:solidFill>
                <a:latin typeface="Desyrel"/>
              </a:rPr>
              <a:t>*for illustrative purposes only.</a:t>
            </a:r>
          </a:p>
        </p:txBody>
      </p:sp>
      <p:sp>
        <p:nvSpPr>
          <p:cNvPr id="20" name="Freeform 20"/>
          <p:cNvSpPr/>
          <p:nvPr/>
        </p:nvSpPr>
        <p:spPr>
          <a:xfrm>
            <a:off x="8870451" y="5973204"/>
            <a:ext cx="1456307" cy="749998"/>
          </a:xfrm>
          <a:custGeom>
            <a:avLst/>
            <a:gdLst/>
            <a:ahLst/>
            <a:cxnLst/>
            <a:rect l="l" t="t" r="r" b="b"/>
            <a:pathLst>
              <a:path w="2184460" h="1124997">
                <a:moveTo>
                  <a:pt x="0" y="0"/>
                </a:moveTo>
                <a:lnTo>
                  <a:pt x="2184460" y="0"/>
                </a:lnTo>
                <a:lnTo>
                  <a:pt x="2184460" y="1124997"/>
                </a:lnTo>
                <a:lnTo>
                  <a:pt x="0" y="1124997"/>
                </a:lnTo>
                <a:lnTo>
                  <a:pt x="0" y="0"/>
                </a:lnTo>
                <a:close/>
              </a:path>
            </a:pathLst>
          </a:custGeom>
          <a:blipFill>
            <a:blip r:embed="rId4"/>
            <a:stretch>
              <a:fillRect/>
            </a:stretch>
          </a:blipFill>
        </p:spPr>
        <p:txBody>
          <a:bodyPr/>
          <a:lstStyle/>
          <a:p>
            <a:endParaRPr lang="en-US"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5193F"/>
        </a:solidFill>
        <a:effectLst/>
      </p:bgPr>
    </p:bg>
    <p:spTree>
      <p:nvGrpSpPr>
        <p:cNvPr id="1" name=""/>
        <p:cNvGrpSpPr/>
        <p:nvPr/>
      </p:nvGrpSpPr>
      <p:grpSpPr>
        <a:xfrm>
          <a:off x="0" y="0"/>
          <a:ext cx="0" cy="0"/>
          <a:chOff x="0" y="0"/>
          <a:chExt cx="0" cy="0"/>
        </a:xfrm>
      </p:grpSpPr>
      <p:grpSp>
        <p:nvGrpSpPr>
          <p:cNvPr id="2" name="Group 2"/>
          <p:cNvGrpSpPr/>
          <p:nvPr/>
        </p:nvGrpSpPr>
        <p:grpSpPr>
          <a:xfrm>
            <a:off x="6569719" y="-36450"/>
            <a:ext cx="5622281" cy="6894450"/>
            <a:chOff x="0" y="0"/>
            <a:chExt cx="2852787" cy="3498295"/>
          </a:xfrm>
        </p:grpSpPr>
        <p:sp>
          <p:nvSpPr>
            <p:cNvPr id="3" name="Freeform 3"/>
            <p:cNvSpPr/>
            <p:nvPr/>
          </p:nvSpPr>
          <p:spPr>
            <a:xfrm>
              <a:off x="0" y="0"/>
              <a:ext cx="2852787" cy="3498295"/>
            </a:xfrm>
            <a:custGeom>
              <a:avLst/>
              <a:gdLst/>
              <a:ahLst/>
              <a:cxnLst/>
              <a:rect l="l" t="t" r="r" b="b"/>
              <a:pathLst>
                <a:path w="2852787" h="3498295">
                  <a:moveTo>
                    <a:pt x="0" y="0"/>
                  </a:moveTo>
                  <a:lnTo>
                    <a:pt x="2852787" y="0"/>
                  </a:lnTo>
                  <a:lnTo>
                    <a:pt x="2852787" y="3498295"/>
                  </a:lnTo>
                  <a:lnTo>
                    <a:pt x="0" y="3498295"/>
                  </a:lnTo>
                  <a:close/>
                </a:path>
              </a:pathLst>
            </a:custGeom>
            <a:solidFill>
              <a:srgbClr val="FFFFFF"/>
            </a:solidFill>
          </p:spPr>
          <p:txBody>
            <a:bodyPr/>
            <a:lstStyle/>
            <a:p>
              <a:endParaRPr lang="en-US" sz="1200"/>
            </a:p>
          </p:txBody>
        </p:sp>
      </p:grpSp>
      <p:grpSp>
        <p:nvGrpSpPr>
          <p:cNvPr id="4" name="Group 4"/>
          <p:cNvGrpSpPr/>
          <p:nvPr/>
        </p:nvGrpSpPr>
        <p:grpSpPr>
          <a:xfrm>
            <a:off x="7309845" y="-191336"/>
            <a:ext cx="4226975" cy="6047207"/>
            <a:chOff x="0" y="0"/>
            <a:chExt cx="8453949" cy="12094413"/>
          </a:xfrm>
        </p:grpSpPr>
        <p:pic>
          <p:nvPicPr>
            <p:cNvPr id="5" name="Picture 5"/>
            <p:cNvPicPr>
              <a:picLocks noChangeAspect="1"/>
            </p:cNvPicPr>
            <p:nvPr/>
          </p:nvPicPr>
          <p:blipFill>
            <a:blip r:embed="rId2"/>
            <a:srcRect l="4052" r="4052"/>
            <a:stretch>
              <a:fillRect/>
            </a:stretch>
          </p:blipFill>
          <p:spPr>
            <a:xfrm>
              <a:off x="0" y="0"/>
              <a:ext cx="8453949" cy="12094413"/>
            </a:xfrm>
            <a:prstGeom prst="rect">
              <a:avLst/>
            </a:prstGeom>
          </p:spPr>
        </p:pic>
      </p:grpSp>
      <p:sp>
        <p:nvSpPr>
          <p:cNvPr id="6" name="Freeform 6"/>
          <p:cNvSpPr/>
          <p:nvPr/>
        </p:nvSpPr>
        <p:spPr>
          <a:xfrm>
            <a:off x="364269" y="1746070"/>
            <a:ext cx="5846274" cy="3365861"/>
          </a:xfrm>
          <a:custGeom>
            <a:avLst/>
            <a:gdLst/>
            <a:ahLst/>
            <a:cxnLst/>
            <a:rect l="l" t="t" r="r" b="b"/>
            <a:pathLst>
              <a:path w="8769411" h="5048791">
                <a:moveTo>
                  <a:pt x="0" y="0"/>
                </a:moveTo>
                <a:lnTo>
                  <a:pt x="8769411" y="0"/>
                </a:lnTo>
                <a:lnTo>
                  <a:pt x="8769411" y="5048792"/>
                </a:lnTo>
                <a:lnTo>
                  <a:pt x="0" y="5048792"/>
                </a:lnTo>
                <a:lnTo>
                  <a:pt x="0" y="0"/>
                </a:lnTo>
                <a:close/>
              </a:path>
            </a:pathLst>
          </a:custGeom>
          <a:blipFill>
            <a:blip r:embed="rId3"/>
            <a:stretch>
              <a:fillRect b="-4215"/>
            </a:stretch>
          </a:blipFill>
        </p:spPr>
        <p:txBody>
          <a:bodyPr/>
          <a:lstStyle/>
          <a:p>
            <a:endParaRPr lang="en-US" sz="1200"/>
          </a:p>
        </p:txBody>
      </p:sp>
      <p:sp>
        <p:nvSpPr>
          <p:cNvPr id="7" name="TextBox 7"/>
          <p:cNvSpPr txBox="1"/>
          <p:nvPr/>
        </p:nvSpPr>
        <p:spPr>
          <a:xfrm>
            <a:off x="693997" y="1806197"/>
            <a:ext cx="1008588" cy="290913"/>
          </a:xfrm>
          <a:prstGeom prst="rect">
            <a:avLst/>
          </a:prstGeom>
        </p:spPr>
        <p:txBody>
          <a:bodyPr lIns="0" tIns="0" rIns="0" bIns="0" rtlCol="0" anchor="t">
            <a:spAutoFit/>
          </a:bodyPr>
          <a:lstStyle/>
          <a:p>
            <a:pPr>
              <a:lnSpc>
                <a:spcPts val="2481"/>
              </a:lnSpc>
            </a:pPr>
            <a:r>
              <a:rPr lang="en-US" sz="1773">
                <a:solidFill>
                  <a:srgbClr val="9D8F3B"/>
                </a:solidFill>
                <a:latin typeface="Century Gothic"/>
              </a:rPr>
              <a:t>summary</a:t>
            </a:r>
          </a:p>
        </p:txBody>
      </p:sp>
      <p:sp>
        <p:nvSpPr>
          <p:cNvPr id="8" name="TextBox 8"/>
          <p:cNvSpPr txBox="1"/>
          <p:nvPr/>
        </p:nvSpPr>
        <p:spPr>
          <a:xfrm>
            <a:off x="1137553" y="2078342"/>
            <a:ext cx="2779074"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net income</a:t>
            </a:r>
          </a:p>
        </p:txBody>
      </p:sp>
      <p:sp>
        <p:nvSpPr>
          <p:cNvPr id="9" name="TextBox 9"/>
          <p:cNvSpPr txBox="1"/>
          <p:nvPr/>
        </p:nvSpPr>
        <p:spPr>
          <a:xfrm>
            <a:off x="1137553" y="2430696"/>
            <a:ext cx="1048976"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essentials</a:t>
            </a:r>
          </a:p>
        </p:txBody>
      </p:sp>
      <p:sp>
        <p:nvSpPr>
          <p:cNvPr id="10" name="TextBox 10"/>
          <p:cNvSpPr txBox="1"/>
          <p:nvPr/>
        </p:nvSpPr>
        <p:spPr>
          <a:xfrm>
            <a:off x="1137553" y="2782256"/>
            <a:ext cx="908641"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lifestyle</a:t>
            </a:r>
          </a:p>
        </p:txBody>
      </p:sp>
      <p:sp>
        <p:nvSpPr>
          <p:cNvPr id="11" name="TextBox 11"/>
          <p:cNvSpPr txBox="1"/>
          <p:nvPr/>
        </p:nvSpPr>
        <p:spPr>
          <a:xfrm>
            <a:off x="1168792" y="3749248"/>
            <a:ext cx="806926"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surplus</a:t>
            </a:r>
          </a:p>
        </p:txBody>
      </p:sp>
      <p:sp>
        <p:nvSpPr>
          <p:cNvPr id="12" name="TextBox 12"/>
          <p:cNvSpPr txBox="1"/>
          <p:nvPr/>
        </p:nvSpPr>
        <p:spPr>
          <a:xfrm>
            <a:off x="5109910" y="2078342"/>
            <a:ext cx="744762"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$8,000</a:t>
            </a:r>
          </a:p>
        </p:txBody>
      </p:sp>
      <p:sp>
        <p:nvSpPr>
          <p:cNvPr id="13" name="TextBox 13"/>
          <p:cNvSpPr txBox="1"/>
          <p:nvPr/>
        </p:nvSpPr>
        <p:spPr>
          <a:xfrm>
            <a:off x="5109910" y="2430696"/>
            <a:ext cx="881002" cy="300467"/>
          </a:xfrm>
          <a:prstGeom prst="rect">
            <a:avLst/>
          </a:prstGeom>
        </p:spPr>
        <p:txBody>
          <a:bodyPr lIns="0" tIns="0" rIns="0" bIns="0" rtlCol="0" anchor="t">
            <a:spAutoFit/>
          </a:bodyPr>
          <a:lstStyle/>
          <a:p>
            <a:pPr>
              <a:lnSpc>
                <a:spcPts val="2481"/>
              </a:lnSpc>
            </a:pPr>
            <a:r>
              <a:rPr lang="en-US" sz="1773" dirty="0">
                <a:solidFill>
                  <a:srgbClr val="15193F"/>
                </a:solidFill>
                <a:latin typeface="Desyrel"/>
              </a:rPr>
              <a:t>($4,580)</a:t>
            </a:r>
          </a:p>
        </p:txBody>
      </p:sp>
      <p:sp>
        <p:nvSpPr>
          <p:cNvPr id="14" name="TextBox 14"/>
          <p:cNvSpPr txBox="1"/>
          <p:nvPr/>
        </p:nvSpPr>
        <p:spPr>
          <a:xfrm>
            <a:off x="5109910" y="2782256"/>
            <a:ext cx="799481" cy="300467"/>
          </a:xfrm>
          <a:prstGeom prst="rect">
            <a:avLst/>
          </a:prstGeom>
        </p:spPr>
        <p:txBody>
          <a:bodyPr lIns="0" tIns="0" rIns="0" bIns="0" rtlCol="0" anchor="t">
            <a:spAutoFit/>
          </a:bodyPr>
          <a:lstStyle/>
          <a:p>
            <a:pPr>
              <a:lnSpc>
                <a:spcPts val="2481"/>
              </a:lnSpc>
            </a:pPr>
            <a:r>
              <a:rPr lang="en-US" sz="1773" dirty="0">
                <a:solidFill>
                  <a:srgbClr val="15193F"/>
                </a:solidFill>
                <a:latin typeface="Desyrel"/>
              </a:rPr>
              <a:t>($1,970)</a:t>
            </a:r>
          </a:p>
        </p:txBody>
      </p:sp>
      <p:sp>
        <p:nvSpPr>
          <p:cNvPr id="15" name="TextBox 15"/>
          <p:cNvSpPr txBox="1"/>
          <p:nvPr/>
        </p:nvSpPr>
        <p:spPr>
          <a:xfrm>
            <a:off x="5109910" y="3749248"/>
            <a:ext cx="668885" cy="320601"/>
          </a:xfrm>
          <a:prstGeom prst="rect">
            <a:avLst/>
          </a:prstGeom>
        </p:spPr>
        <p:txBody>
          <a:bodyPr wrap="square" lIns="0" tIns="0" rIns="0" bIns="0" rtlCol="0" anchor="t">
            <a:spAutoFit/>
          </a:bodyPr>
          <a:lstStyle/>
          <a:p>
            <a:pPr>
              <a:lnSpc>
                <a:spcPts val="2481"/>
              </a:lnSpc>
            </a:pPr>
            <a:r>
              <a:rPr lang="en-US" sz="1773" dirty="0">
                <a:solidFill>
                  <a:srgbClr val="15193F"/>
                </a:solidFill>
                <a:latin typeface="Desyrel"/>
              </a:rPr>
              <a:t>$950</a:t>
            </a:r>
          </a:p>
        </p:txBody>
      </p:sp>
      <p:sp>
        <p:nvSpPr>
          <p:cNvPr id="16" name="TextBox 16"/>
          <p:cNvSpPr txBox="1"/>
          <p:nvPr/>
        </p:nvSpPr>
        <p:spPr>
          <a:xfrm>
            <a:off x="1137553" y="3098653"/>
            <a:ext cx="782358" cy="320601"/>
          </a:xfrm>
          <a:prstGeom prst="rect">
            <a:avLst/>
          </a:prstGeom>
        </p:spPr>
        <p:txBody>
          <a:bodyPr lIns="0" tIns="0" rIns="0" bIns="0" rtlCol="0" anchor="t">
            <a:spAutoFit/>
          </a:bodyPr>
          <a:lstStyle/>
          <a:p>
            <a:pPr>
              <a:lnSpc>
                <a:spcPts val="2481"/>
              </a:lnSpc>
            </a:pPr>
            <a:r>
              <a:rPr lang="en-US" sz="1773">
                <a:solidFill>
                  <a:srgbClr val="15193F"/>
                </a:solidFill>
                <a:latin typeface="Desyrel"/>
              </a:rPr>
              <a:t>savings</a:t>
            </a:r>
          </a:p>
        </p:txBody>
      </p:sp>
      <p:sp>
        <p:nvSpPr>
          <p:cNvPr id="17" name="TextBox 17"/>
          <p:cNvSpPr txBox="1"/>
          <p:nvPr/>
        </p:nvSpPr>
        <p:spPr>
          <a:xfrm>
            <a:off x="5109910" y="3089753"/>
            <a:ext cx="851037" cy="320601"/>
          </a:xfrm>
          <a:prstGeom prst="rect">
            <a:avLst/>
          </a:prstGeom>
        </p:spPr>
        <p:txBody>
          <a:bodyPr lIns="0" tIns="0" rIns="0" bIns="0" rtlCol="0" anchor="t">
            <a:spAutoFit/>
          </a:bodyPr>
          <a:lstStyle/>
          <a:p>
            <a:pPr>
              <a:lnSpc>
                <a:spcPts val="2481"/>
              </a:lnSpc>
            </a:pPr>
            <a:r>
              <a:rPr lang="en-US" sz="1773" dirty="0">
                <a:solidFill>
                  <a:srgbClr val="15193F"/>
                </a:solidFill>
                <a:latin typeface="Desyrel"/>
              </a:rPr>
              <a:t>($500)</a:t>
            </a:r>
          </a:p>
        </p:txBody>
      </p:sp>
      <p:sp>
        <p:nvSpPr>
          <p:cNvPr id="18" name="TextBox 18"/>
          <p:cNvSpPr txBox="1"/>
          <p:nvPr/>
        </p:nvSpPr>
        <p:spPr>
          <a:xfrm>
            <a:off x="1168792" y="4084893"/>
            <a:ext cx="1444653" cy="135358"/>
          </a:xfrm>
          <a:prstGeom prst="rect">
            <a:avLst/>
          </a:prstGeom>
        </p:spPr>
        <p:txBody>
          <a:bodyPr lIns="0" tIns="0" rIns="0" bIns="0" rtlCol="0" anchor="t">
            <a:spAutoFit/>
          </a:bodyPr>
          <a:lstStyle/>
          <a:p>
            <a:pPr>
              <a:lnSpc>
                <a:spcPts val="1075"/>
              </a:lnSpc>
            </a:pPr>
            <a:r>
              <a:rPr lang="en-US" sz="767" dirty="0">
                <a:solidFill>
                  <a:srgbClr val="15193F"/>
                </a:solidFill>
                <a:latin typeface="Desyrel"/>
              </a:rPr>
              <a:t>*for illustrative purposes only.</a:t>
            </a:r>
          </a:p>
        </p:txBody>
      </p:sp>
      <p:sp>
        <p:nvSpPr>
          <p:cNvPr id="19" name="Freeform 19"/>
          <p:cNvSpPr/>
          <p:nvPr/>
        </p:nvSpPr>
        <p:spPr>
          <a:xfrm>
            <a:off x="8870451" y="5973204"/>
            <a:ext cx="1456307" cy="749998"/>
          </a:xfrm>
          <a:custGeom>
            <a:avLst/>
            <a:gdLst/>
            <a:ahLst/>
            <a:cxnLst/>
            <a:rect l="l" t="t" r="r" b="b"/>
            <a:pathLst>
              <a:path w="2184460" h="1124997">
                <a:moveTo>
                  <a:pt x="0" y="0"/>
                </a:moveTo>
                <a:lnTo>
                  <a:pt x="2184460" y="0"/>
                </a:lnTo>
                <a:lnTo>
                  <a:pt x="2184460" y="1124997"/>
                </a:lnTo>
                <a:lnTo>
                  <a:pt x="0" y="1124997"/>
                </a:lnTo>
                <a:lnTo>
                  <a:pt x="0" y="0"/>
                </a:lnTo>
                <a:close/>
              </a:path>
            </a:pathLst>
          </a:custGeom>
          <a:blipFill>
            <a:blip r:embed="rId4"/>
            <a:stretch>
              <a:fillRect/>
            </a:stretch>
          </a:blipFill>
        </p:spPr>
        <p:txBody>
          <a:bodyPr/>
          <a:lstStyle/>
          <a:p>
            <a:endParaRPr lang="en-US" sz="1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BD54B-3891-54D9-DEA0-8C0B0E22E97E}"/>
              </a:ext>
            </a:extLst>
          </p:cNvPr>
          <p:cNvSpPr txBox="1"/>
          <p:nvPr/>
        </p:nvSpPr>
        <p:spPr>
          <a:xfrm>
            <a:off x="6264031" y="778631"/>
            <a:ext cx="1187939" cy="1015663"/>
          </a:xfrm>
          <a:prstGeom prst="rect">
            <a:avLst/>
          </a:prstGeom>
          <a:noFill/>
        </p:spPr>
        <p:txBody>
          <a:bodyPr wrap="square" rtlCol="0">
            <a:spAutoFit/>
          </a:bodyPr>
          <a:lstStyle/>
          <a:p>
            <a:pPr algn="ctr"/>
            <a:r>
              <a:rPr lang="en-US" sz="6000" b="1" dirty="0">
                <a:solidFill>
                  <a:srgbClr val="9D8F3B"/>
                </a:solidFill>
                <a:latin typeface="Century Gothic" panose="020B0502020202020204" pitchFamily="34" charset="0"/>
              </a:rPr>
              <a:t>VS</a:t>
            </a:r>
          </a:p>
        </p:txBody>
      </p:sp>
      <p:sp>
        <p:nvSpPr>
          <p:cNvPr id="3" name="TextBox 2">
            <a:extLst>
              <a:ext uri="{FF2B5EF4-FFF2-40B4-BE49-F238E27FC236}">
                <a16:creationId xmlns:a16="http://schemas.microsoft.com/office/drawing/2014/main" id="{501B7509-3A4C-AC51-9BB1-FD7417D7FD4A}"/>
              </a:ext>
            </a:extLst>
          </p:cNvPr>
          <p:cNvSpPr txBox="1"/>
          <p:nvPr/>
        </p:nvSpPr>
        <p:spPr>
          <a:xfrm>
            <a:off x="1672493" y="963298"/>
            <a:ext cx="4181230" cy="646331"/>
          </a:xfrm>
          <a:prstGeom prst="rect">
            <a:avLst/>
          </a:prstGeom>
          <a:noFill/>
        </p:spPr>
        <p:txBody>
          <a:bodyPr wrap="square" rtlCol="0">
            <a:spAutoFit/>
          </a:bodyPr>
          <a:lstStyle/>
          <a:p>
            <a:pPr algn="r"/>
            <a:r>
              <a:rPr lang="en-US" sz="3600" b="1" dirty="0">
                <a:solidFill>
                  <a:srgbClr val="15193F"/>
                </a:solidFill>
                <a:latin typeface="Century Gothic" panose="020B0502020202020204" pitchFamily="34" charset="0"/>
              </a:rPr>
              <a:t>emergency fund</a:t>
            </a:r>
          </a:p>
        </p:txBody>
      </p:sp>
      <p:sp>
        <p:nvSpPr>
          <p:cNvPr id="4" name="TextBox 3">
            <a:extLst>
              <a:ext uri="{FF2B5EF4-FFF2-40B4-BE49-F238E27FC236}">
                <a16:creationId xmlns:a16="http://schemas.microsoft.com/office/drawing/2014/main" id="{6B4BB3F5-20BF-DCD2-F9B4-3F42DEB23EB8}"/>
              </a:ext>
            </a:extLst>
          </p:cNvPr>
          <p:cNvSpPr txBox="1"/>
          <p:nvPr/>
        </p:nvSpPr>
        <p:spPr>
          <a:xfrm>
            <a:off x="7862278" y="963298"/>
            <a:ext cx="3282459" cy="646331"/>
          </a:xfrm>
          <a:prstGeom prst="rect">
            <a:avLst/>
          </a:prstGeom>
          <a:noFill/>
        </p:spPr>
        <p:txBody>
          <a:bodyPr wrap="square" rtlCol="0">
            <a:spAutoFit/>
          </a:bodyPr>
          <a:lstStyle/>
          <a:p>
            <a:r>
              <a:rPr lang="en-US" sz="3600" b="1" dirty="0">
                <a:solidFill>
                  <a:srgbClr val="15193F"/>
                </a:solidFill>
                <a:latin typeface="Century Gothic" panose="020B0502020202020204" pitchFamily="34" charset="0"/>
              </a:rPr>
              <a:t>sinking fund</a:t>
            </a:r>
          </a:p>
        </p:txBody>
      </p:sp>
      <p:sp>
        <p:nvSpPr>
          <p:cNvPr id="7" name="TextBox 6">
            <a:extLst>
              <a:ext uri="{FF2B5EF4-FFF2-40B4-BE49-F238E27FC236}">
                <a16:creationId xmlns:a16="http://schemas.microsoft.com/office/drawing/2014/main" id="{6128BE33-04D4-67B2-03D7-A0498FBCF19A}"/>
              </a:ext>
            </a:extLst>
          </p:cNvPr>
          <p:cNvSpPr txBox="1"/>
          <p:nvPr/>
        </p:nvSpPr>
        <p:spPr>
          <a:xfrm>
            <a:off x="1602154" y="2019237"/>
            <a:ext cx="4181230" cy="1015663"/>
          </a:xfrm>
          <a:prstGeom prst="rect">
            <a:avLst/>
          </a:prstGeom>
          <a:noFill/>
        </p:spPr>
        <p:txBody>
          <a:bodyPr wrap="square" rtlCol="0">
            <a:spAutoFit/>
          </a:bodyPr>
          <a:lstStyle/>
          <a:p>
            <a:pPr algn="r"/>
            <a:r>
              <a:rPr lang="en-US" sz="3000" dirty="0">
                <a:solidFill>
                  <a:srgbClr val="15193F"/>
                </a:solidFill>
                <a:latin typeface="Century Gothic" panose="020B0502020202020204" pitchFamily="34" charset="0"/>
              </a:rPr>
              <a:t>unexpected expenses</a:t>
            </a:r>
          </a:p>
        </p:txBody>
      </p:sp>
      <p:sp>
        <p:nvSpPr>
          <p:cNvPr id="8" name="TextBox 7">
            <a:extLst>
              <a:ext uri="{FF2B5EF4-FFF2-40B4-BE49-F238E27FC236}">
                <a16:creationId xmlns:a16="http://schemas.microsoft.com/office/drawing/2014/main" id="{AFFD538A-A847-85E6-B149-5B0865B69D4F}"/>
              </a:ext>
            </a:extLst>
          </p:cNvPr>
          <p:cNvSpPr txBox="1"/>
          <p:nvPr/>
        </p:nvSpPr>
        <p:spPr>
          <a:xfrm>
            <a:off x="7918718" y="1934225"/>
            <a:ext cx="4181230" cy="1015663"/>
          </a:xfrm>
          <a:prstGeom prst="rect">
            <a:avLst/>
          </a:prstGeom>
          <a:noFill/>
        </p:spPr>
        <p:txBody>
          <a:bodyPr wrap="square" rtlCol="0">
            <a:spAutoFit/>
          </a:bodyPr>
          <a:lstStyle/>
          <a:p>
            <a:r>
              <a:rPr lang="en-US" sz="3000" dirty="0">
                <a:solidFill>
                  <a:srgbClr val="15193F"/>
                </a:solidFill>
                <a:latin typeface="Century Gothic" panose="020B0502020202020204" pitchFamily="34" charset="0"/>
              </a:rPr>
              <a:t>infrequent but planned expenses</a:t>
            </a:r>
          </a:p>
        </p:txBody>
      </p:sp>
      <p:sp>
        <p:nvSpPr>
          <p:cNvPr id="9" name="TextBox 8">
            <a:extLst>
              <a:ext uri="{FF2B5EF4-FFF2-40B4-BE49-F238E27FC236}">
                <a16:creationId xmlns:a16="http://schemas.microsoft.com/office/drawing/2014/main" id="{F067E8CD-EA0D-7B40-558B-930D26FD7F94}"/>
              </a:ext>
            </a:extLst>
          </p:cNvPr>
          <p:cNvSpPr txBox="1"/>
          <p:nvPr/>
        </p:nvSpPr>
        <p:spPr>
          <a:xfrm>
            <a:off x="1602154" y="3193266"/>
            <a:ext cx="4181230" cy="1015663"/>
          </a:xfrm>
          <a:prstGeom prst="rect">
            <a:avLst/>
          </a:prstGeom>
          <a:noFill/>
        </p:spPr>
        <p:txBody>
          <a:bodyPr wrap="square" rtlCol="0">
            <a:spAutoFit/>
          </a:bodyPr>
          <a:lstStyle/>
          <a:p>
            <a:pPr algn="r"/>
            <a:r>
              <a:rPr lang="en-US" sz="3000" dirty="0">
                <a:solidFill>
                  <a:srgbClr val="9D8F3B"/>
                </a:solidFill>
                <a:latin typeface="Century Gothic" panose="020B0502020202020204" pitchFamily="34" charset="0"/>
              </a:rPr>
              <a:t>3-6 months of your after-tax income </a:t>
            </a:r>
          </a:p>
        </p:txBody>
      </p:sp>
      <p:sp>
        <p:nvSpPr>
          <p:cNvPr id="10" name="TextBox 9">
            <a:extLst>
              <a:ext uri="{FF2B5EF4-FFF2-40B4-BE49-F238E27FC236}">
                <a16:creationId xmlns:a16="http://schemas.microsoft.com/office/drawing/2014/main" id="{E91D3D6E-6CD2-01FE-E834-A5A453E91EB1}"/>
              </a:ext>
            </a:extLst>
          </p:cNvPr>
          <p:cNvSpPr txBox="1"/>
          <p:nvPr/>
        </p:nvSpPr>
        <p:spPr>
          <a:xfrm>
            <a:off x="7918718" y="3108254"/>
            <a:ext cx="4181230" cy="1015663"/>
          </a:xfrm>
          <a:prstGeom prst="rect">
            <a:avLst/>
          </a:prstGeom>
          <a:noFill/>
        </p:spPr>
        <p:txBody>
          <a:bodyPr wrap="square" rtlCol="0">
            <a:spAutoFit/>
          </a:bodyPr>
          <a:lstStyle/>
          <a:p>
            <a:r>
              <a:rPr lang="en-US" sz="3000" dirty="0">
                <a:solidFill>
                  <a:srgbClr val="9D8F3B"/>
                </a:solidFill>
                <a:latin typeface="Century Gothic" panose="020B0502020202020204" pitchFamily="34" charset="0"/>
              </a:rPr>
              <a:t>varies depending on goal</a:t>
            </a:r>
          </a:p>
        </p:txBody>
      </p:sp>
      <p:sp>
        <p:nvSpPr>
          <p:cNvPr id="11" name="TextBox 10">
            <a:extLst>
              <a:ext uri="{FF2B5EF4-FFF2-40B4-BE49-F238E27FC236}">
                <a16:creationId xmlns:a16="http://schemas.microsoft.com/office/drawing/2014/main" id="{25383AA2-E12C-8122-C745-6F8A2A214CC2}"/>
              </a:ext>
            </a:extLst>
          </p:cNvPr>
          <p:cNvSpPr txBox="1"/>
          <p:nvPr/>
        </p:nvSpPr>
        <p:spPr>
          <a:xfrm>
            <a:off x="1602154" y="4452307"/>
            <a:ext cx="4181230" cy="1015663"/>
          </a:xfrm>
          <a:prstGeom prst="rect">
            <a:avLst/>
          </a:prstGeom>
          <a:noFill/>
        </p:spPr>
        <p:txBody>
          <a:bodyPr wrap="square" rtlCol="0">
            <a:spAutoFit/>
          </a:bodyPr>
          <a:lstStyle/>
          <a:p>
            <a:pPr algn="r"/>
            <a:r>
              <a:rPr lang="en-US" sz="3000" dirty="0">
                <a:solidFill>
                  <a:srgbClr val="15193F"/>
                </a:solidFill>
                <a:latin typeface="Century Gothic" panose="020B0502020202020204" pitchFamily="34" charset="0"/>
              </a:rPr>
              <a:t>kept in a separate place</a:t>
            </a:r>
          </a:p>
        </p:txBody>
      </p:sp>
      <p:sp>
        <p:nvSpPr>
          <p:cNvPr id="12" name="TextBox 11">
            <a:extLst>
              <a:ext uri="{FF2B5EF4-FFF2-40B4-BE49-F238E27FC236}">
                <a16:creationId xmlns:a16="http://schemas.microsoft.com/office/drawing/2014/main" id="{0D24C752-83D9-16A6-85C3-3968198D5CAB}"/>
              </a:ext>
            </a:extLst>
          </p:cNvPr>
          <p:cNvSpPr txBox="1"/>
          <p:nvPr/>
        </p:nvSpPr>
        <p:spPr>
          <a:xfrm>
            <a:off x="7918718" y="4367295"/>
            <a:ext cx="4181230" cy="1015663"/>
          </a:xfrm>
          <a:prstGeom prst="rect">
            <a:avLst/>
          </a:prstGeom>
          <a:noFill/>
        </p:spPr>
        <p:txBody>
          <a:bodyPr wrap="square" rtlCol="0">
            <a:spAutoFit/>
          </a:bodyPr>
          <a:lstStyle/>
          <a:p>
            <a:r>
              <a:rPr lang="en-US" sz="3000" dirty="0">
                <a:solidFill>
                  <a:srgbClr val="15193F"/>
                </a:solidFill>
                <a:latin typeface="Century Gothic" panose="020B0502020202020204" pitchFamily="34" charset="0"/>
              </a:rPr>
              <a:t>can be kept in multiple accounts</a:t>
            </a:r>
          </a:p>
        </p:txBody>
      </p:sp>
      <p:pic>
        <p:nvPicPr>
          <p:cNvPr id="16" name="Picture 15">
            <a:extLst>
              <a:ext uri="{FF2B5EF4-FFF2-40B4-BE49-F238E27FC236}">
                <a16:creationId xmlns:a16="http://schemas.microsoft.com/office/drawing/2014/main" id="{9342BE52-6E07-28A6-0083-A45D61D0EA55}"/>
              </a:ext>
            </a:extLst>
          </p:cNvPr>
          <p:cNvPicPr>
            <a:picLocks noChangeAspect="1"/>
          </p:cNvPicPr>
          <p:nvPr/>
        </p:nvPicPr>
        <p:blipFill>
          <a:blip r:embed="rId2"/>
          <a:stretch>
            <a:fillRect/>
          </a:stretch>
        </p:blipFill>
        <p:spPr>
          <a:xfrm>
            <a:off x="6465721" y="3271803"/>
            <a:ext cx="792979" cy="907194"/>
          </a:xfrm>
          <a:prstGeom prst="rect">
            <a:avLst/>
          </a:prstGeom>
        </p:spPr>
      </p:pic>
      <p:pic>
        <p:nvPicPr>
          <p:cNvPr id="18" name="Picture 17">
            <a:extLst>
              <a:ext uri="{FF2B5EF4-FFF2-40B4-BE49-F238E27FC236}">
                <a16:creationId xmlns:a16="http://schemas.microsoft.com/office/drawing/2014/main" id="{5E31359B-259F-09CF-BFBA-225302D33DA2}"/>
              </a:ext>
            </a:extLst>
          </p:cNvPr>
          <p:cNvPicPr>
            <a:picLocks noChangeAspect="1"/>
          </p:cNvPicPr>
          <p:nvPr/>
        </p:nvPicPr>
        <p:blipFill>
          <a:blip r:embed="rId3"/>
          <a:stretch>
            <a:fillRect/>
          </a:stretch>
        </p:blipFill>
        <p:spPr>
          <a:xfrm>
            <a:off x="6388650" y="2059347"/>
            <a:ext cx="924801" cy="996997"/>
          </a:xfrm>
          <a:prstGeom prst="rect">
            <a:avLst/>
          </a:prstGeom>
        </p:spPr>
      </p:pic>
      <p:pic>
        <p:nvPicPr>
          <p:cNvPr id="20" name="Picture 19">
            <a:extLst>
              <a:ext uri="{FF2B5EF4-FFF2-40B4-BE49-F238E27FC236}">
                <a16:creationId xmlns:a16="http://schemas.microsoft.com/office/drawing/2014/main" id="{E7529E1E-F86F-6BEA-B2B1-C779D28A2DB8}"/>
              </a:ext>
            </a:extLst>
          </p:cNvPr>
          <p:cNvPicPr>
            <a:picLocks noChangeAspect="1"/>
          </p:cNvPicPr>
          <p:nvPr/>
        </p:nvPicPr>
        <p:blipFill>
          <a:blip r:embed="rId4"/>
          <a:stretch>
            <a:fillRect/>
          </a:stretch>
        </p:blipFill>
        <p:spPr>
          <a:xfrm>
            <a:off x="6343072" y="4394456"/>
            <a:ext cx="1120580" cy="1072022"/>
          </a:xfrm>
          <a:prstGeom prst="rect">
            <a:avLst/>
          </a:prstGeom>
        </p:spPr>
      </p:pic>
    </p:spTree>
    <p:extLst>
      <p:ext uri="{BB962C8B-B14F-4D97-AF65-F5344CB8AC3E}">
        <p14:creationId xmlns:p14="http://schemas.microsoft.com/office/powerpoint/2010/main" val="558980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on a bench in front of a sign&#10;&#10;Description automatically generated with medium confidence">
            <a:extLst>
              <a:ext uri="{FF2B5EF4-FFF2-40B4-BE49-F238E27FC236}">
                <a16:creationId xmlns:a16="http://schemas.microsoft.com/office/drawing/2014/main" id="{761EFE74-3FA3-24D0-EA31-C5AD3F3A0647}"/>
              </a:ext>
            </a:extLst>
          </p:cNvPr>
          <p:cNvPicPr>
            <a:picLocks noChangeAspect="1"/>
          </p:cNvPicPr>
          <p:nvPr/>
        </p:nvPicPr>
        <p:blipFill rotWithShape="1">
          <a:blip r:embed="rId3">
            <a:extLst>
              <a:ext uri="{28A0092B-C50C-407E-A947-70E740481C1C}">
                <a14:useLocalDpi xmlns:a14="http://schemas.microsoft.com/office/drawing/2010/main" val="0"/>
              </a:ext>
            </a:extLst>
          </a:blip>
          <a:srcRect t="25950"/>
          <a:stretch/>
        </p:blipFill>
        <p:spPr>
          <a:xfrm>
            <a:off x="3174079" y="1347019"/>
            <a:ext cx="6858000" cy="5078361"/>
          </a:xfrm>
          <a:prstGeom prst="rect">
            <a:avLst/>
          </a:prstGeom>
        </p:spPr>
      </p:pic>
      <p:sp>
        <p:nvSpPr>
          <p:cNvPr id="3" name="Title 2">
            <a:extLst>
              <a:ext uri="{FF2B5EF4-FFF2-40B4-BE49-F238E27FC236}">
                <a16:creationId xmlns:a16="http://schemas.microsoft.com/office/drawing/2014/main" id="{F1EA1B48-8AA8-ED42-95A2-55C5067277CE}"/>
              </a:ext>
            </a:extLst>
          </p:cNvPr>
          <p:cNvSpPr>
            <a:spLocks noGrp="1"/>
          </p:cNvSpPr>
          <p:nvPr>
            <p:ph type="ctrTitle"/>
          </p:nvPr>
        </p:nvSpPr>
        <p:spPr>
          <a:xfrm>
            <a:off x="2582908" y="128456"/>
            <a:ext cx="7026185" cy="556956"/>
          </a:xfrm>
        </p:spPr>
        <p:txBody>
          <a:bodyPr>
            <a:normAutofit/>
          </a:bodyPr>
          <a:lstStyle/>
          <a:p>
            <a:r>
              <a:rPr lang="en-US" sz="3200" dirty="0"/>
              <a:t>meet your intelli</a:t>
            </a:r>
            <a:r>
              <a:rPr lang="en-US" sz="3200" dirty="0">
                <a:solidFill>
                  <a:srgbClr val="94842B"/>
                </a:solidFill>
              </a:rPr>
              <a:t>cents</a:t>
            </a:r>
            <a:r>
              <a:rPr lang="en-US" sz="3200" dirty="0"/>
              <a:t> team</a:t>
            </a:r>
          </a:p>
        </p:txBody>
      </p:sp>
      <p:sp>
        <p:nvSpPr>
          <p:cNvPr id="15" name="Title 1">
            <a:extLst>
              <a:ext uri="{FF2B5EF4-FFF2-40B4-BE49-F238E27FC236}">
                <a16:creationId xmlns:a16="http://schemas.microsoft.com/office/drawing/2014/main" id="{7D146AB6-8C39-BB4F-9D37-B04658E476C1}"/>
              </a:ext>
            </a:extLst>
          </p:cNvPr>
          <p:cNvSpPr txBox="1">
            <a:spLocks/>
          </p:cNvSpPr>
          <p:nvPr/>
        </p:nvSpPr>
        <p:spPr>
          <a:xfrm>
            <a:off x="4103633" y="1633954"/>
            <a:ext cx="5236896" cy="410147"/>
          </a:xfrm>
          <a:prstGeom prst="rect">
            <a:avLst/>
          </a:prstGeom>
        </p:spPr>
        <p:txBody>
          <a:bodyPr>
            <a:normAutofit lnSpcReduction="10000"/>
          </a:bodyPr>
          <a:lstStyle>
            <a:lvl1pPr algn="l" defTabSz="914400" rtl="0" eaLnBrk="1" latinLnBrk="0" hangingPunct="1">
              <a:lnSpc>
                <a:spcPct val="90000"/>
              </a:lnSpc>
              <a:spcBef>
                <a:spcPct val="0"/>
              </a:spcBef>
              <a:buNone/>
              <a:defRPr sz="4400" b="1" i="0" kern="1200">
                <a:solidFill>
                  <a:srgbClr val="211545"/>
                </a:solidFill>
                <a:latin typeface="Century Gothic" panose="020B0502020202020204" pitchFamily="34" charset="0"/>
                <a:ea typeface="+mj-ea"/>
                <a:cs typeface="+mj-cs"/>
              </a:defRPr>
            </a:lvl1pPr>
          </a:lstStyle>
          <a:p>
            <a:endParaRPr lang="en-US" sz="2475" dirty="0"/>
          </a:p>
        </p:txBody>
      </p:sp>
      <p:sp>
        <p:nvSpPr>
          <p:cNvPr id="25" name="Title 2">
            <a:extLst>
              <a:ext uri="{FF2B5EF4-FFF2-40B4-BE49-F238E27FC236}">
                <a16:creationId xmlns:a16="http://schemas.microsoft.com/office/drawing/2014/main" id="{CE25E254-D0A7-4F04-8AA6-7D1719A68094}"/>
              </a:ext>
            </a:extLst>
          </p:cNvPr>
          <p:cNvSpPr txBox="1">
            <a:spLocks/>
          </p:cNvSpPr>
          <p:nvPr/>
        </p:nvSpPr>
        <p:spPr>
          <a:xfrm>
            <a:off x="2054096" y="999992"/>
            <a:ext cx="4667985" cy="1044109"/>
          </a:xfrm>
          <a:prstGeom prst="rect">
            <a:avLst/>
          </a:prstGeom>
          <a:solidFill>
            <a:srgbClr val="211645">
              <a:alpha val="73000"/>
            </a:srgb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2400" b="1" i="0" kern="1200">
                <a:solidFill>
                  <a:srgbClr val="211545"/>
                </a:solidFill>
                <a:latin typeface="Century Gothic" panose="020B0502020202020204" pitchFamily="34" charset="0"/>
                <a:ea typeface="+mj-ea"/>
                <a:cs typeface="+mj-cs"/>
              </a:defRPr>
            </a:lvl1pPr>
          </a:lstStyle>
          <a:p>
            <a:r>
              <a:rPr lang="en-US" b="0" dirty="0">
                <a:solidFill>
                  <a:schemeClr val="bg1"/>
                </a:solidFill>
                <a:latin typeface="Desyrel" panose="02000603050000020003" pitchFamily="2" charset="0"/>
              </a:rPr>
              <a:t>Lindsay Stout</a:t>
            </a:r>
          </a:p>
          <a:p>
            <a:r>
              <a:rPr lang="en-US" sz="1800" b="0" dirty="0">
                <a:solidFill>
                  <a:schemeClr val="bg1"/>
                </a:solidFill>
                <a:latin typeface="Desyrel" panose="02000603050000020003"/>
              </a:rPr>
              <a:t>financial consultant</a:t>
            </a:r>
          </a:p>
        </p:txBody>
      </p:sp>
      <p:sp>
        <p:nvSpPr>
          <p:cNvPr id="2" name="Rectangle 1">
            <a:extLst>
              <a:ext uri="{FF2B5EF4-FFF2-40B4-BE49-F238E27FC236}">
                <a16:creationId xmlns:a16="http://schemas.microsoft.com/office/drawing/2014/main" id="{70632E79-1A54-4DAB-BD4E-6C05EEAFD558}"/>
              </a:ext>
            </a:extLst>
          </p:cNvPr>
          <p:cNvSpPr/>
          <p:nvPr/>
        </p:nvSpPr>
        <p:spPr>
          <a:xfrm>
            <a:off x="8207121" y="5549847"/>
            <a:ext cx="3649917" cy="981548"/>
          </a:xfrm>
          <a:prstGeom prst="rect">
            <a:avLst/>
          </a:prstGeom>
          <a:solidFill>
            <a:srgbClr val="9F8749">
              <a:alpha val="77000"/>
            </a:srgbClr>
          </a:solidFill>
          <a:ln>
            <a:solidFill>
              <a:srgbClr val="9484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Desyrel" panose="02000603050000020003" pitchFamily="2" charset="0"/>
              </a:rPr>
              <a:t>Designation and license background:</a:t>
            </a:r>
          </a:p>
          <a:p>
            <a:pPr marL="285750" indent="-285750" algn="ctr">
              <a:buFont typeface="Arial" panose="020B0604020202020204" pitchFamily="34" charset="0"/>
              <a:buChar char="•"/>
            </a:pPr>
            <a:r>
              <a:rPr lang="en-US" sz="1200" dirty="0">
                <a:latin typeface="Century Gothic" panose="020B0502020202020204" pitchFamily="34" charset="0"/>
              </a:rPr>
              <a:t>FINRA Securities exam: Series 7 and 66</a:t>
            </a:r>
          </a:p>
          <a:p>
            <a:pPr marL="285750" indent="-285750" algn="ctr">
              <a:buFont typeface="Arial" panose="020B0604020202020204" pitchFamily="34" charset="0"/>
              <a:buChar char="•"/>
            </a:pPr>
            <a:r>
              <a:rPr lang="en-US" sz="1200" dirty="0">
                <a:latin typeface="Century Gothic" panose="020B0502020202020204" pitchFamily="34" charset="0"/>
              </a:rPr>
              <a:t>Life and Accident/Health Insurance</a:t>
            </a:r>
          </a:p>
        </p:txBody>
      </p:sp>
    </p:spTree>
    <p:extLst>
      <p:ext uri="{BB962C8B-B14F-4D97-AF65-F5344CB8AC3E}">
        <p14:creationId xmlns:p14="http://schemas.microsoft.com/office/powerpoint/2010/main" val="2442914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1310" y="3150522"/>
            <a:ext cx="9368247" cy="556956"/>
          </a:xfrm>
        </p:spPr>
        <p:txBody>
          <a:bodyPr/>
          <a:lstStyle/>
          <a:p>
            <a:r>
              <a:rPr lang="en-US" sz="2400" dirty="0"/>
              <a:t>disclosures</a:t>
            </a:r>
            <a:r>
              <a:rPr lang="en-US" dirty="0"/>
              <a:t>	</a:t>
            </a:r>
          </a:p>
        </p:txBody>
      </p:sp>
      <p:sp>
        <p:nvSpPr>
          <p:cNvPr id="3" name="Content Placeholder 2"/>
          <p:cNvSpPr>
            <a:spLocks noGrp="1"/>
          </p:cNvSpPr>
          <p:nvPr>
            <p:ph idx="4294967295"/>
          </p:nvPr>
        </p:nvSpPr>
        <p:spPr>
          <a:xfrm>
            <a:off x="2157678" y="3782191"/>
            <a:ext cx="9448884" cy="2781767"/>
          </a:xfrm>
          <a:prstGeom prst="rect">
            <a:avLst/>
          </a:prstGeom>
        </p:spPr>
        <p:txBody>
          <a:bodyPr>
            <a:normAutofit/>
          </a:bodyPr>
          <a:lstStyle/>
          <a:p>
            <a:pPr>
              <a:buFont typeface="Wingdings" panose="05000000000000000000" pitchFamily="2" charset="2"/>
              <a:buChar char="§"/>
            </a:pPr>
            <a:r>
              <a:rPr lang="en-US" sz="1200" dirty="0">
                <a:solidFill>
                  <a:srgbClr val="211545"/>
                </a:solidFill>
                <a:latin typeface="Century Gothic" panose="020B0502020202020204" pitchFamily="34" charset="0"/>
              </a:rPr>
              <a:t>This presentation is provided for educational and information purposes only. Information and analysis obtained from outside sources is considered to be reliable but is not verified.  Projections are not an indication of future results. Strategic asset allocation and diversification do not assure profit or protect against loss in declining markets. Any and all analyses and opinions presented in or along with this communication are subject to change without notice and no representation is made concerning actual future performance of the markets or economy.</a:t>
            </a:r>
            <a:br>
              <a:rPr lang="en-US" sz="1200" dirty="0">
                <a:solidFill>
                  <a:srgbClr val="211545"/>
                </a:solidFill>
                <a:latin typeface="Century Gothic" panose="020B0502020202020204" pitchFamily="34" charset="0"/>
              </a:rPr>
            </a:br>
            <a:endParaRPr lang="en-US" sz="1200" dirty="0">
              <a:solidFill>
                <a:srgbClr val="211545"/>
              </a:solidFill>
              <a:latin typeface="Century Gothic" panose="020B0502020202020204" pitchFamily="34" charset="0"/>
            </a:endParaRPr>
          </a:p>
          <a:p>
            <a:r>
              <a:rPr lang="en-US" sz="1200" dirty="0">
                <a:solidFill>
                  <a:srgbClr val="211545"/>
                </a:solidFill>
                <a:latin typeface="Century Gothic" panose="020B0502020202020204" pitchFamily="34" charset="0"/>
              </a:rPr>
              <a:t>This presentation is the property of </a:t>
            </a:r>
            <a:r>
              <a:rPr lang="en-US" sz="1200" dirty="0" err="1">
                <a:solidFill>
                  <a:srgbClr val="211545"/>
                </a:solidFill>
                <a:latin typeface="Century Gothic" panose="020B0502020202020204" pitchFamily="34" charset="0"/>
              </a:rPr>
              <a:t>intellicents</a:t>
            </a:r>
            <a:r>
              <a:rPr lang="en-US" sz="1200" dirty="0">
                <a:solidFill>
                  <a:srgbClr val="211545"/>
                </a:solidFill>
                <a:latin typeface="Century Gothic" panose="020B0502020202020204" pitchFamily="34" charset="0"/>
              </a:rPr>
              <a:t> and is intended solely for the use of the plan participants to whom it is addressed.  This presentation may not be reproduced in any manner or re-distributed without the express consent of </a:t>
            </a:r>
            <a:r>
              <a:rPr lang="en-US" sz="1200" dirty="0" err="1">
                <a:solidFill>
                  <a:srgbClr val="211545"/>
                </a:solidFill>
                <a:latin typeface="Century Gothic" panose="020B0502020202020204" pitchFamily="34" charset="0"/>
              </a:rPr>
              <a:t>intellicents</a:t>
            </a:r>
            <a:r>
              <a:rPr lang="en-US" sz="1200" dirty="0">
                <a:solidFill>
                  <a:srgbClr val="211545"/>
                </a:solidFill>
                <a:latin typeface="Century Gothic" panose="020B0502020202020204" pitchFamily="34" charset="0"/>
              </a:rPr>
              <a:t>.</a:t>
            </a:r>
          </a:p>
          <a:p>
            <a:r>
              <a:rPr lang="en-US" sz="1200" dirty="0">
                <a:solidFill>
                  <a:srgbClr val="211545"/>
                </a:solidFill>
                <a:latin typeface="Century Gothic" panose="020B0502020202020204" pitchFamily="34" charset="0"/>
              </a:rPr>
              <a:t>Investment Performance illustrated within this document does not reflect any plan related expenses that may be charged against your account. For additional information about these expenses, please refer to the annual fee disclosure provided by the plan administrator or contact them directly. </a:t>
            </a:r>
          </a:p>
          <a:p>
            <a:r>
              <a:rPr lang="en-US" sz="1200" dirty="0">
                <a:solidFill>
                  <a:srgbClr val="211545"/>
                </a:solidFill>
                <a:latin typeface="Century Gothic" panose="020B0502020202020204" pitchFamily="34" charset="0"/>
              </a:rPr>
              <a:t>Investment advisory services offered through </a:t>
            </a:r>
            <a:r>
              <a:rPr lang="en-US" sz="1200" dirty="0" err="1">
                <a:solidFill>
                  <a:srgbClr val="211545"/>
                </a:solidFill>
                <a:latin typeface="Century Gothic" panose="020B0502020202020204" pitchFamily="34" charset="0"/>
              </a:rPr>
              <a:t>intellicents</a:t>
            </a:r>
            <a:r>
              <a:rPr lang="en-US" sz="1200">
                <a:solidFill>
                  <a:srgbClr val="211545"/>
                </a:solidFill>
                <a:latin typeface="Century Gothic" panose="020B0502020202020204" pitchFamily="34" charset="0"/>
              </a:rPr>
              <a:t> investment solutions, inc., an SEC registered investment adviser.  </a:t>
            </a:r>
          </a:p>
        </p:txBody>
      </p:sp>
      <p:sp>
        <p:nvSpPr>
          <p:cNvPr id="5" name="Title 1">
            <a:extLst>
              <a:ext uri="{FF2B5EF4-FFF2-40B4-BE49-F238E27FC236}">
                <a16:creationId xmlns:a16="http://schemas.microsoft.com/office/drawing/2014/main" id="{879A164E-5964-CE3C-4160-3533593FA2FA}"/>
              </a:ext>
            </a:extLst>
          </p:cNvPr>
          <p:cNvSpPr txBox="1">
            <a:spLocks/>
          </p:cNvSpPr>
          <p:nvPr/>
        </p:nvSpPr>
        <p:spPr>
          <a:xfrm>
            <a:off x="1641310" y="144086"/>
            <a:ext cx="9368247" cy="5569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1800" b="1" i="0" kern="1200">
                <a:solidFill>
                  <a:srgbClr val="211545"/>
                </a:solidFill>
                <a:latin typeface="Century Gothic" panose="020B0502020202020204" pitchFamily="34" charset="0"/>
                <a:ea typeface="+mj-ea"/>
                <a:cs typeface="+mj-cs"/>
              </a:defRPr>
            </a:lvl1pPr>
          </a:lstStyle>
          <a:p>
            <a:r>
              <a:rPr lang="en-US" sz="2400" dirty="0"/>
              <a:t>upcoming </a:t>
            </a:r>
            <a:r>
              <a:rPr lang="en-US" sz="2400" dirty="0" err="1"/>
              <a:t>intellicasts</a:t>
            </a:r>
            <a:r>
              <a:rPr lang="en-US" dirty="0"/>
              <a:t>	</a:t>
            </a:r>
          </a:p>
        </p:txBody>
      </p:sp>
      <p:sp>
        <p:nvSpPr>
          <p:cNvPr id="13" name="TextBox 12">
            <a:extLst>
              <a:ext uri="{FF2B5EF4-FFF2-40B4-BE49-F238E27FC236}">
                <a16:creationId xmlns:a16="http://schemas.microsoft.com/office/drawing/2014/main" id="{3C86F4DF-CD4D-4D13-FD3B-2EE047FDD06D}"/>
              </a:ext>
            </a:extLst>
          </p:cNvPr>
          <p:cNvSpPr txBox="1"/>
          <p:nvPr/>
        </p:nvSpPr>
        <p:spPr>
          <a:xfrm>
            <a:off x="9270686" y="2670804"/>
            <a:ext cx="2394065" cy="523220"/>
          </a:xfrm>
          <a:prstGeom prst="rect">
            <a:avLst/>
          </a:prstGeom>
          <a:noFill/>
        </p:spPr>
        <p:txBody>
          <a:bodyPr wrap="square" rtlCol="0">
            <a:spAutoFit/>
          </a:bodyPr>
          <a:lstStyle/>
          <a:p>
            <a:pPr algn="ctr"/>
            <a:r>
              <a:rPr lang="en-US" sz="1400" dirty="0">
                <a:latin typeface="Century Gothic" panose="020B0502020202020204" pitchFamily="34" charset="0"/>
              </a:rPr>
              <a:t>Scan to register or visit intellicents.com/webinars</a:t>
            </a:r>
          </a:p>
        </p:txBody>
      </p:sp>
      <p:pic>
        <p:nvPicPr>
          <p:cNvPr id="7" name="Picture 6" descr="A qr code with a brain and a circuit&#10;&#10;Description automatically generated">
            <a:extLst>
              <a:ext uri="{FF2B5EF4-FFF2-40B4-BE49-F238E27FC236}">
                <a16:creationId xmlns:a16="http://schemas.microsoft.com/office/drawing/2014/main" id="{DE47DEA8-E3E9-D600-0365-F165B804A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7481" y="572974"/>
            <a:ext cx="2060473" cy="2060473"/>
          </a:xfrm>
          <a:prstGeom prst="rect">
            <a:avLst/>
          </a:prstGeom>
        </p:spPr>
      </p:pic>
      <p:pic>
        <p:nvPicPr>
          <p:cNvPr id="4" name="Picture 3">
            <a:extLst>
              <a:ext uri="{FF2B5EF4-FFF2-40B4-BE49-F238E27FC236}">
                <a16:creationId xmlns:a16="http://schemas.microsoft.com/office/drawing/2014/main" id="{7B521CFC-FB12-341A-6927-1C910EFA2A7E}"/>
              </a:ext>
            </a:extLst>
          </p:cNvPr>
          <p:cNvPicPr>
            <a:picLocks noChangeAspect="1"/>
          </p:cNvPicPr>
          <p:nvPr/>
        </p:nvPicPr>
        <p:blipFill>
          <a:blip r:embed="rId4"/>
          <a:stretch>
            <a:fillRect/>
          </a:stretch>
        </p:blipFill>
        <p:spPr>
          <a:xfrm>
            <a:off x="1857698" y="721740"/>
            <a:ext cx="6924589" cy="2425329"/>
          </a:xfrm>
          <a:prstGeom prst="rect">
            <a:avLst/>
          </a:prstGeom>
        </p:spPr>
      </p:pic>
    </p:spTree>
    <p:extLst>
      <p:ext uri="{BB962C8B-B14F-4D97-AF65-F5344CB8AC3E}">
        <p14:creationId xmlns:p14="http://schemas.microsoft.com/office/powerpoint/2010/main" val="3219736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F4170-3715-F36F-90D2-F608204273A8}"/>
              </a:ext>
            </a:extLst>
          </p:cNvPr>
          <p:cNvSpPr txBox="1"/>
          <p:nvPr/>
        </p:nvSpPr>
        <p:spPr>
          <a:xfrm>
            <a:off x="2421082" y="5338557"/>
            <a:ext cx="3106882" cy="369332"/>
          </a:xfrm>
          <a:prstGeom prst="rect">
            <a:avLst/>
          </a:prstGeom>
          <a:solidFill>
            <a:schemeClr val="bg1"/>
          </a:solidFill>
        </p:spPr>
        <p:txBody>
          <a:bodyPr wrap="square" rtlCol="0">
            <a:spAutoFit/>
          </a:bodyPr>
          <a:lstStyle/>
          <a:p>
            <a:pPr algn="ctr"/>
            <a:r>
              <a:rPr lang="en-US" dirty="0">
                <a:solidFill>
                  <a:srgbClr val="211545"/>
                </a:solidFill>
                <a:latin typeface="Century Gothic" panose="020B0502020202020204" pitchFamily="34" charset="0"/>
              </a:rPr>
              <a:t>800.880.4015</a:t>
            </a:r>
          </a:p>
        </p:txBody>
      </p:sp>
    </p:spTree>
    <p:extLst>
      <p:ext uri="{BB962C8B-B14F-4D97-AF65-F5344CB8AC3E}">
        <p14:creationId xmlns:p14="http://schemas.microsoft.com/office/powerpoint/2010/main" val="1946392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FF50B8-BBD6-53D8-4764-A2256D5CF88F}"/>
              </a:ext>
            </a:extLst>
          </p:cNvPr>
          <p:cNvPicPr>
            <a:picLocks noChangeAspect="1"/>
          </p:cNvPicPr>
          <p:nvPr/>
        </p:nvPicPr>
        <p:blipFill>
          <a:blip r:embed="rId3"/>
          <a:stretch>
            <a:fillRect/>
          </a:stretch>
        </p:blipFill>
        <p:spPr>
          <a:xfrm>
            <a:off x="3533274" y="1213690"/>
            <a:ext cx="4912895" cy="4912895"/>
          </a:xfrm>
          <a:prstGeom prst="rect">
            <a:avLst/>
          </a:prstGeom>
        </p:spPr>
      </p:pic>
      <p:sp>
        <p:nvSpPr>
          <p:cNvPr id="3" name="Title 2">
            <a:extLst>
              <a:ext uri="{FF2B5EF4-FFF2-40B4-BE49-F238E27FC236}">
                <a16:creationId xmlns:a16="http://schemas.microsoft.com/office/drawing/2014/main" id="{F1EA1B48-8AA8-ED42-95A2-55C5067277CE}"/>
              </a:ext>
            </a:extLst>
          </p:cNvPr>
          <p:cNvSpPr>
            <a:spLocks noGrp="1"/>
          </p:cNvSpPr>
          <p:nvPr>
            <p:ph type="ctrTitle"/>
          </p:nvPr>
        </p:nvSpPr>
        <p:spPr>
          <a:xfrm>
            <a:off x="2582908" y="128456"/>
            <a:ext cx="7026185" cy="556956"/>
          </a:xfrm>
        </p:spPr>
        <p:txBody>
          <a:bodyPr>
            <a:normAutofit/>
          </a:bodyPr>
          <a:lstStyle/>
          <a:p>
            <a:r>
              <a:rPr lang="en-US" sz="3200" dirty="0"/>
              <a:t>meet your intelli</a:t>
            </a:r>
            <a:r>
              <a:rPr lang="en-US" sz="3200" dirty="0">
                <a:solidFill>
                  <a:srgbClr val="94842B"/>
                </a:solidFill>
              </a:rPr>
              <a:t>cents</a:t>
            </a:r>
            <a:r>
              <a:rPr lang="en-US" sz="3200" dirty="0"/>
              <a:t> team</a:t>
            </a:r>
          </a:p>
        </p:txBody>
      </p:sp>
      <p:sp>
        <p:nvSpPr>
          <p:cNvPr id="15" name="Title 1">
            <a:extLst>
              <a:ext uri="{FF2B5EF4-FFF2-40B4-BE49-F238E27FC236}">
                <a16:creationId xmlns:a16="http://schemas.microsoft.com/office/drawing/2014/main" id="{7D146AB6-8C39-BB4F-9D37-B04658E476C1}"/>
              </a:ext>
            </a:extLst>
          </p:cNvPr>
          <p:cNvSpPr txBox="1">
            <a:spLocks/>
          </p:cNvSpPr>
          <p:nvPr/>
        </p:nvSpPr>
        <p:spPr>
          <a:xfrm>
            <a:off x="4103633" y="1633954"/>
            <a:ext cx="5236896" cy="410147"/>
          </a:xfrm>
          <a:prstGeom prst="rect">
            <a:avLst/>
          </a:prstGeom>
        </p:spPr>
        <p:txBody>
          <a:bodyPr>
            <a:normAutofit lnSpcReduction="10000"/>
          </a:bodyPr>
          <a:lstStyle>
            <a:lvl1pPr algn="l" defTabSz="914400" rtl="0" eaLnBrk="1" latinLnBrk="0" hangingPunct="1">
              <a:lnSpc>
                <a:spcPct val="90000"/>
              </a:lnSpc>
              <a:spcBef>
                <a:spcPct val="0"/>
              </a:spcBef>
              <a:buNone/>
              <a:defRPr sz="4400" b="1" i="0" kern="1200">
                <a:solidFill>
                  <a:srgbClr val="211545"/>
                </a:solidFill>
                <a:latin typeface="Century Gothic" panose="020B0502020202020204" pitchFamily="34" charset="0"/>
                <a:ea typeface="+mj-ea"/>
                <a:cs typeface="+mj-cs"/>
              </a:defRPr>
            </a:lvl1pPr>
          </a:lstStyle>
          <a:p>
            <a:endParaRPr lang="en-US" sz="2475" dirty="0"/>
          </a:p>
        </p:txBody>
      </p:sp>
      <p:sp>
        <p:nvSpPr>
          <p:cNvPr id="25" name="Title 2">
            <a:extLst>
              <a:ext uri="{FF2B5EF4-FFF2-40B4-BE49-F238E27FC236}">
                <a16:creationId xmlns:a16="http://schemas.microsoft.com/office/drawing/2014/main" id="{CE25E254-D0A7-4F04-8AA6-7D1719A68094}"/>
              </a:ext>
            </a:extLst>
          </p:cNvPr>
          <p:cNvSpPr txBox="1">
            <a:spLocks/>
          </p:cNvSpPr>
          <p:nvPr/>
        </p:nvSpPr>
        <p:spPr>
          <a:xfrm>
            <a:off x="2342415" y="1020668"/>
            <a:ext cx="4667985" cy="1044109"/>
          </a:xfrm>
          <a:prstGeom prst="rect">
            <a:avLst/>
          </a:prstGeom>
          <a:solidFill>
            <a:srgbClr val="211645">
              <a:alpha val="73000"/>
            </a:srgb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2400" b="1" i="0" kern="1200">
                <a:solidFill>
                  <a:srgbClr val="211545"/>
                </a:solidFill>
                <a:latin typeface="Century Gothic" panose="020B0502020202020204" pitchFamily="34" charset="0"/>
                <a:ea typeface="+mj-ea"/>
                <a:cs typeface="+mj-cs"/>
              </a:defRPr>
            </a:lvl1pPr>
          </a:lstStyle>
          <a:p>
            <a:r>
              <a:rPr lang="en-US" b="0" dirty="0">
                <a:solidFill>
                  <a:schemeClr val="bg1"/>
                </a:solidFill>
                <a:latin typeface="Desyrel" panose="02000603050000020003" pitchFamily="2" charset="0"/>
              </a:rPr>
              <a:t>Kyle Nelson, AIF® CPFA®</a:t>
            </a:r>
          </a:p>
          <a:p>
            <a:r>
              <a:rPr lang="en-US" sz="1800" b="0" dirty="0">
                <a:solidFill>
                  <a:schemeClr val="bg1"/>
                </a:solidFill>
              </a:rPr>
              <a:t>financial Consultant</a:t>
            </a:r>
          </a:p>
        </p:txBody>
      </p:sp>
      <p:sp>
        <p:nvSpPr>
          <p:cNvPr id="2" name="Rectangle 1">
            <a:extLst>
              <a:ext uri="{FF2B5EF4-FFF2-40B4-BE49-F238E27FC236}">
                <a16:creationId xmlns:a16="http://schemas.microsoft.com/office/drawing/2014/main" id="{70632E79-1A54-4DAB-BD4E-6C05EEAFD558}"/>
              </a:ext>
            </a:extLst>
          </p:cNvPr>
          <p:cNvSpPr/>
          <p:nvPr/>
        </p:nvSpPr>
        <p:spPr>
          <a:xfrm>
            <a:off x="7784134" y="5296174"/>
            <a:ext cx="3649917" cy="981548"/>
          </a:xfrm>
          <a:prstGeom prst="rect">
            <a:avLst/>
          </a:prstGeom>
          <a:solidFill>
            <a:srgbClr val="9F8749">
              <a:alpha val="77000"/>
            </a:srgbClr>
          </a:solidFill>
          <a:ln>
            <a:solidFill>
              <a:srgbClr val="9484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Desyrel" panose="02000603050000020003" pitchFamily="2" charset="0"/>
              </a:rPr>
              <a:t>Designation and license background:</a:t>
            </a:r>
          </a:p>
          <a:p>
            <a:pPr marL="285750" indent="-285750" algn="ctr">
              <a:buFont typeface="Arial" panose="020B0604020202020204" pitchFamily="34" charset="0"/>
              <a:buChar char="•"/>
            </a:pPr>
            <a:r>
              <a:rPr lang="en-US" sz="1200" dirty="0">
                <a:latin typeface="Century Gothic" panose="020B0502020202020204" pitchFamily="34" charset="0"/>
              </a:rPr>
              <a:t>FINRA Securities exam: Series 65</a:t>
            </a:r>
          </a:p>
          <a:p>
            <a:pPr marL="285750" indent="-285750" algn="ctr">
              <a:buFont typeface="Arial" panose="020B0604020202020204" pitchFamily="34" charset="0"/>
              <a:buChar char="•"/>
            </a:pPr>
            <a:r>
              <a:rPr lang="en-US" sz="1200" dirty="0">
                <a:latin typeface="Century Gothic" panose="020B0502020202020204" pitchFamily="34" charset="0"/>
              </a:rPr>
              <a:t>Accredited Investment Fiduciary - AIF®</a:t>
            </a:r>
          </a:p>
          <a:p>
            <a:pPr marL="285750" indent="-285750" algn="ctr">
              <a:buFont typeface="Arial" panose="020B0604020202020204" pitchFamily="34" charset="0"/>
              <a:buChar char="•"/>
            </a:pPr>
            <a:r>
              <a:rPr lang="en-US" sz="1200" dirty="0">
                <a:latin typeface="Century Gothic" panose="020B0502020202020204" pitchFamily="34" charset="0"/>
              </a:rPr>
              <a:t>Certified Plan Fiduciary Advisor - CPFA®</a:t>
            </a:r>
          </a:p>
        </p:txBody>
      </p:sp>
    </p:spTree>
    <p:extLst>
      <p:ext uri="{BB962C8B-B14F-4D97-AF65-F5344CB8AC3E}">
        <p14:creationId xmlns:p14="http://schemas.microsoft.com/office/powerpoint/2010/main" val="523833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5424-9677-4706-BDEA-36FCF135BBCA}"/>
              </a:ext>
            </a:extLst>
          </p:cNvPr>
          <p:cNvSpPr>
            <a:spLocks noGrp="1"/>
          </p:cNvSpPr>
          <p:nvPr>
            <p:ph type="ctrTitle"/>
          </p:nvPr>
        </p:nvSpPr>
        <p:spPr>
          <a:xfrm>
            <a:off x="1974633" y="474689"/>
            <a:ext cx="9368247" cy="1043560"/>
          </a:xfrm>
          <a:prstGeom prst="rect">
            <a:avLst/>
          </a:prstGeom>
        </p:spPr>
        <p:txBody>
          <a:bodyPr>
            <a:normAutofit/>
          </a:bodyPr>
          <a:lstStyle/>
          <a:p>
            <a:r>
              <a:rPr lang="en-US" sz="3200" dirty="0"/>
              <a:t>Budgeting, Debt, Savings, and Spending…. What do you need to know?</a:t>
            </a:r>
          </a:p>
        </p:txBody>
      </p:sp>
      <p:sp>
        <p:nvSpPr>
          <p:cNvPr id="4" name="TextBox 3">
            <a:extLst>
              <a:ext uri="{FF2B5EF4-FFF2-40B4-BE49-F238E27FC236}">
                <a16:creationId xmlns:a16="http://schemas.microsoft.com/office/drawing/2014/main" id="{756C49EF-D34F-4563-87D2-9C3CFD62E95D}"/>
              </a:ext>
            </a:extLst>
          </p:cNvPr>
          <p:cNvSpPr txBox="1"/>
          <p:nvPr/>
        </p:nvSpPr>
        <p:spPr>
          <a:xfrm>
            <a:off x="2224485" y="1518249"/>
            <a:ext cx="7914968" cy="4708981"/>
          </a:xfrm>
          <a:prstGeom prst="rect">
            <a:avLst/>
          </a:prstGeom>
          <a:noFill/>
        </p:spPr>
        <p:txBody>
          <a:bodyPr wrap="square" rtlCol="0">
            <a:spAutoFit/>
          </a:bodyPr>
          <a:lstStyle/>
          <a:p>
            <a:endParaRPr lang="en-US" dirty="0">
              <a:latin typeface="Century Gothic" panose="020B0502020202020204" pitchFamily="34" charset="0"/>
            </a:endParaRPr>
          </a:p>
          <a:p>
            <a:pPr marL="285750" indent="-285750">
              <a:buFont typeface="Arial" panose="020B0604020202020204" pitchFamily="34" charset="0"/>
              <a:buChar char="•"/>
            </a:pPr>
            <a:r>
              <a:rPr lang="en-US" sz="2400" b="1" dirty="0">
                <a:solidFill>
                  <a:srgbClr val="211A55"/>
                </a:solidFill>
                <a:latin typeface="Century Gothic" panose="020B0502020202020204" pitchFamily="34" charset="0"/>
              </a:rPr>
              <a:t>Budgeting</a:t>
            </a:r>
          </a:p>
          <a:p>
            <a:pPr marL="742950" lvl="1" indent="-285750">
              <a:buFont typeface="Arial" panose="020B0604020202020204" pitchFamily="34" charset="0"/>
              <a:buChar char="•"/>
            </a:pPr>
            <a:r>
              <a:rPr lang="en-US" dirty="0">
                <a:solidFill>
                  <a:srgbClr val="211A55"/>
                </a:solidFill>
                <a:latin typeface="Century Gothic" panose="020B0502020202020204" pitchFamily="34" charset="0"/>
              </a:rPr>
              <a:t>Tell your money where to go</a:t>
            </a:r>
          </a:p>
          <a:p>
            <a:endParaRPr lang="en-US" sz="2400" b="1" dirty="0">
              <a:solidFill>
                <a:srgbClr val="211A55"/>
              </a:solidFill>
              <a:latin typeface="Century Gothic" panose="020B0502020202020204" pitchFamily="34" charset="0"/>
            </a:endParaRPr>
          </a:p>
          <a:p>
            <a:pPr marL="285750" indent="-285750">
              <a:buFont typeface="Arial" panose="020B0604020202020204" pitchFamily="34" charset="0"/>
              <a:buChar char="•"/>
            </a:pPr>
            <a:r>
              <a:rPr lang="en-US" sz="2400" b="1" dirty="0">
                <a:solidFill>
                  <a:srgbClr val="211A55"/>
                </a:solidFill>
                <a:latin typeface="Century Gothic" panose="020B0502020202020204" pitchFamily="34" charset="0"/>
              </a:rPr>
              <a:t>Debt Servicing</a:t>
            </a:r>
          </a:p>
          <a:p>
            <a:pPr marL="742950" lvl="1" indent="-285750">
              <a:buFont typeface="Arial" panose="020B0604020202020204" pitchFamily="34" charset="0"/>
              <a:buChar char="•"/>
            </a:pPr>
            <a:r>
              <a:rPr lang="en-US" dirty="0">
                <a:solidFill>
                  <a:srgbClr val="211A55"/>
                </a:solidFill>
                <a:latin typeface="Century Gothic" panose="020B0502020202020204" pitchFamily="34" charset="0"/>
              </a:rPr>
              <a:t>Credit cards, loans, mortgages, and student loans, pay them ASAP</a:t>
            </a:r>
          </a:p>
          <a:p>
            <a:pPr marL="285750" indent="-285750">
              <a:buFont typeface="Arial" panose="020B0604020202020204" pitchFamily="34" charset="0"/>
              <a:buChar char="•"/>
            </a:pPr>
            <a:endParaRPr lang="en-US" sz="2400" b="1" dirty="0">
              <a:solidFill>
                <a:srgbClr val="211A55"/>
              </a:solidFill>
              <a:latin typeface="Century Gothic" panose="020B0502020202020204" pitchFamily="34" charset="0"/>
            </a:endParaRPr>
          </a:p>
          <a:p>
            <a:pPr marL="285750" indent="-285750">
              <a:buFont typeface="Arial" panose="020B0604020202020204" pitchFamily="34" charset="0"/>
              <a:buChar char="•"/>
            </a:pPr>
            <a:r>
              <a:rPr lang="en-US" sz="2400" b="1" dirty="0">
                <a:solidFill>
                  <a:srgbClr val="211A55"/>
                </a:solidFill>
                <a:latin typeface="Century Gothic" panose="020B0502020202020204" pitchFamily="34" charset="0"/>
              </a:rPr>
              <a:t>Saving for Future Events</a:t>
            </a:r>
          </a:p>
          <a:p>
            <a:pPr marL="742950" lvl="1" indent="-285750">
              <a:buFont typeface="Arial" panose="020B0604020202020204" pitchFamily="34" charset="0"/>
              <a:buChar char="•"/>
            </a:pPr>
            <a:r>
              <a:rPr lang="en-US" dirty="0">
                <a:solidFill>
                  <a:srgbClr val="211A55"/>
                </a:solidFill>
                <a:latin typeface="Century Gothic" panose="020B0502020202020204" pitchFamily="34" charset="0"/>
              </a:rPr>
              <a:t>Holidays, sporting events, etc.</a:t>
            </a:r>
          </a:p>
          <a:p>
            <a:pPr marL="285750" indent="-285750">
              <a:buFont typeface="Arial" panose="020B0604020202020204" pitchFamily="34" charset="0"/>
              <a:buChar char="•"/>
            </a:pPr>
            <a:endParaRPr lang="en-US" sz="2400" b="1" dirty="0">
              <a:solidFill>
                <a:srgbClr val="211A55"/>
              </a:solidFill>
              <a:latin typeface="Century Gothic" panose="020B0502020202020204" pitchFamily="34" charset="0"/>
            </a:endParaRPr>
          </a:p>
          <a:p>
            <a:pPr marL="285750" indent="-285750">
              <a:buFont typeface="Arial" panose="020B0604020202020204" pitchFamily="34" charset="0"/>
              <a:buChar char="•"/>
            </a:pPr>
            <a:r>
              <a:rPr lang="en-US" sz="2400" b="1" dirty="0">
                <a:solidFill>
                  <a:srgbClr val="211A55"/>
                </a:solidFill>
                <a:latin typeface="Century Gothic" panose="020B0502020202020204" pitchFamily="34" charset="0"/>
              </a:rPr>
              <a:t>Emergency Savings</a:t>
            </a:r>
          </a:p>
          <a:p>
            <a:pPr marL="742950" lvl="1" indent="-285750">
              <a:buFont typeface="Arial" panose="020B0604020202020204" pitchFamily="34" charset="0"/>
              <a:buChar char="•"/>
            </a:pPr>
            <a:r>
              <a:rPr lang="en-US" dirty="0">
                <a:solidFill>
                  <a:srgbClr val="211A55"/>
                </a:solidFill>
                <a:latin typeface="Century Gothic" panose="020B0502020202020204" pitchFamily="34" charset="0"/>
              </a:rPr>
              <a:t>Home repair, medical, loss of job, unexpected events</a:t>
            </a:r>
            <a:endParaRPr lang="en-US" dirty="0">
              <a:latin typeface="Century Gothic" panose="020B0502020202020204" pitchFamily="34" charset="0"/>
            </a:endParaRPr>
          </a:p>
          <a:p>
            <a:endParaRPr lang="en-US" dirty="0">
              <a:latin typeface="Century Gothic" panose="020B0502020202020204" pitchFamily="34" charset="0"/>
            </a:endParaRPr>
          </a:p>
        </p:txBody>
      </p:sp>
    </p:spTree>
    <p:extLst>
      <p:ext uri="{BB962C8B-B14F-4D97-AF65-F5344CB8AC3E}">
        <p14:creationId xmlns:p14="http://schemas.microsoft.com/office/powerpoint/2010/main" val="340081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5424-9677-4706-BDEA-36FCF135BBCA}"/>
              </a:ext>
            </a:extLst>
          </p:cNvPr>
          <p:cNvSpPr>
            <a:spLocks noGrp="1"/>
          </p:cNvSpPr>
          <p:nvPr>
            <p:ph type="ctrTitle"/>
          </p:nvPr>
        </p:nvSpPr>
        <p:spPr>
          <a:xfrm>
            <a:off x="1704706" y="197292"/>
            <a:ext cx="9368247" cy="556956"/>
          </a:xfrm>
          <a:prstGeom prst="rect">
            <a:avLst/>
          </a:prstGeom>
        </p:spPr>
        <p:txBody>
          <a:bodyPr>
            <a:normAutofit fontScale="90000"/>
          </a:bodyPr>
          <a:lstStyle/>
          <a:p>
            <a:r>
              <a:rPr lang="en-US" sz="3600" dirty="0"/>
              <a:t>budgeting targets</a:t>
            </a:r>
          </a:p>
        </p:txBody>
      </p:sp>
      <p:sp>
        <p:nvSpPr>
          <p:cNvPr id="10" name="TextBox 9">
            <a:extLst>
              <a:ext uri="{FF2B5EF4-FFF2-40B4-BE49-F238E27FC236}">
                <a16:creationId xmlns:a16="http://schemas.microsoft.com/office/drawing/2014/main" id="{AE0A9696-5011-4EA0-AD33-F08F77773553}"/>
              </a:ext>
            </a:extLst>
          </p:cNvPr>
          <p:cNvSpPr txBox="1"/>
          <p:nvPr/>
        </p:nvSpPr>
        <p:spPr>
          <a:xfrm>
            <a:off x="1704706" y="6022786"/>
            <a:ext cx="10252023" cy="307777"/>
          </a:xfrm>
          <a:prstGeom prst="rect">
            <a:avLst/>
          </a:prstGeom>
          <a:noFill/>
        </p:spPr>
        <p:txBody>
          <a:bodyPr wrap="square" rtlCol="0">
            <a:spAutoFit/>
          </a:bodyPr>
          <a:lstStyle/>
          <a:p>
            <a:pPr algn="ctr"/>
            <a:r>
              <a:rPr lang="en-US" sz="1400" dirty="0">
                <a:solidFill>
                  <a:srgbClr val="211A55"/>
                </a:solidFill>
                <a:latin typeface="Desyrel" panose="02000603050000020003" pitchFamily="2" charset="0"/>
              </a:rPr>
              <a:t>Make sure you are identifying any out of pattern expenses (holiday gifts, car maintenance, home repair and so on)</a:t>
            </a:r>
          </a:p>
        </p:txBody>
      </p:sp>
      <p:pic>
        <p:nvPicPr>
          <p:cNvPr id="4" name="Picture 3">
            <a:extLst>
              <a:ext uri="{FF2B5EF4-FFF2-40B4-BE49-F238E27FC236}">
                <a16:creationId xmlns:a16="http://schemas.microsoft.com/office/drawing/2014/main" id="{A24A9D96-1144-403F-A5F3-F2CC9A1A91A2}"/>
              </a:ext>
            </a:extLst>
          </p:cNvPr>
          <p:cNvPicPr>
            <a:picLocks noChangeAspect="1"/>
          </p:cNvPicPr>
          <p:nvPr/>
        </p:nvPicPr>
        <p:blipFill>
          <a:blip r:embed="rId3"/>
          <a:stretch>
            <a:fillRect/>
          </a:stretch>
        </p:blipFill>
        <p:spPr>
          <a:xfrm>
            <a:off x="9512889" y="111999"/>
            <a:ext cx="1049617" cy="1027520"/>
          </a:xfrm>
          <a:prstGeom prst="rect">
            <a:avLst/>
          </a:prstGeom>
        </p:spPr>
      </p:pic>
      <p:sp>
        <p:nvSpPr>
          <p:cNvPr id="5" name="TextBox 4">
            <a:extLst>
              <a:ext uri="{FF2B5EF4-FFF2-40B4-BE49-F238E27FC236}">
                <a16:creationId xmlns:a16="http://schemas.microsoft.com/office/drawing/2014/main" id="{34012504-212D-4507-B037-83CFF8390EBE}"/>
              </a:ext>
            </a:extLst>
          </p:cNvPr>
          <p:cNvSpPr txBox="1"/>
          <p:nvPr/>
        </p:nvSpPr>
        <p:spPr>
          <a:xfrm>
            <a:off x="10584224" y="256426"/>
            <a:ext cx="1890205" cy="584775"/>
          </a:xfrm>
          <a:prstGeom prst="rect">
            <a:avLst/>
          </a:prstGeom>
          <a:noFill/>
        </p:spPr>
        <p:txBody>
          <a:bodyPr wrap="square" rtlCol="0">
            <a:spAutoFit/>
          </a:bodyPr>
          <a:lstStyle/>
          <a:p>
            <a:r>
              <a:rPr lang="en-US" sz="1600" dirty="0">
                <a:solidFill>
                  <a:srgbClr val="9F8749"/>
                </a:solidFill>
                <a:latin typeface="Desyrel" panose="02000603050000020003" pitchFamily="2" charset="0"/>
              </a:rPr>
              <a:t>Scan for budget spreadsheet</a:t>
            </a:r>
          </a:p>
        </p:txBody>
      </p:sp>
      <p:pic>
        <p:nvPicPr>
          <p:cNvPr id="6" name="Picture 5" descr="A diagram of a diagram&#10;&#10;Description automatically generated">
            <a:extLst>
              <a:ext uri="{FF2B5EF4-FFF2-40B4-BE49-F238E27FC236}">
                <a16:creationId xmlns:a16="http://schemas.microsoft.com/office/drawing/2014/main" id="{B44EF7CD-3D09-CFB4-E902-684FC0AC6E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827" y="1324129"/>
            <a:ext cx="8353168" cy="4698657"/>
          </a:xfrm>
          <a:prstGeom prst="rect">
            <a:avLst/>
          </a:prstGeom>
        </p:spPr>
      </p:pic>
    </p:spTree>
    <p:extLst>
      <p:ext uri="{BB962C8B-B14F-4D97-AF65-F5344CB8AC3E}">
        <p14:creationId xmlns:p14="http://schemas.microsoft.com/office/powerpoint/2010/main" val="4240718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5424-9677-4706-BDEA-36FCF135BBCA}"/>
              </a:ext>
            </a:extLst>
          </p:cNvPr>
          <p:cNvSpPr>
            <a:spLocks noGrp="1"/>
          </p:cNvSpPr>
          <p:nvPr>
            <p:ph type="ctrTitle"/>
          </p:nvPr>
        </p:nvSpPr>
        <p:spPr>
          <a:xfrm>
            <a:off x="1767282" y="391734"/>
            <a:ext cx="9368247" cy="556956"/>
          </a:xfrm>
          <a:prstGeom prst="rect">
            <a:avLst/>
          </a:prstGeom>
        </p:spPr>
        <p:txBody>
          <a:bodyPr>
            <a:normAutofit/>
          </a:bodyPr>
          <a:lstStyle/>
          <a:p>
            <a:r>
              <a:rPr lang="en-US" sz="3200" dirty="0"/>
              <a:t>acceptable levels of debt</a:t>
            </a:r>
          </a:p>
        </p:txBody>
      </p:sp>
      <p:pic>
        <p:nvPicPr>
          <p:cNvPr id="3" name="Picture 2">
            <a:extLst>
              <a:ext uri="{FF2B5EF4-FFF2-40B4-BE49-F238E27FC236}">
                <a16:creationId xmlns:a16="http://schemas.microsoft.com/office/drawing/2014/main" id="{A1EDC8F4-5416-4F1F-B3CD-8C123F9EDA8A}"/>
              </a:ext>
            </a:extLst>
          </p:cNvPr>
          <p:cNvPicPr>
            <a:picLocks noChangeAspect="1"/>
          </p:cNvPicPr>
          <p:nvPr/>
        </p:nvPicPr>
        <p:blipFill rotWithShape="1">
          <a:blip r:embed="rId3"/>
          <a:srcRect l="56581"/>
          <a:stretch/>
        </p:blipFill>
        <p:spPr>
          <a:xfrm>
            <a:off x="7000875" y="1138334"/>
            <a:ext cx="4345998" cy="4275271"/>
          </a:xfrm>
          <a:prstGeom prst="rect">
            <a:avLst/>
          </a:prstGeom>
        </p:spPr>
      </p:pic>
      <p:sp>
        <p:nvSpPr>
          <p:cNvPr id="5" name="TextBox 18">
            <a:extLst>
              <a:ext uri="{FF2B5EF4-FFF2-40B4-BE49-F238E27FC236}">
                <a16:creationId xmlns:a16="http://schemas.microsoft.com/office/drawing/2014/main" id="{AF2B6E7F-41E8-9C4C-38E9-90B432DE044E}"/>
              </a:ext>
            </a:extLst>
          </p:cNvPr>
          <p:cNvSpPr txBox="1"/>
          <p:nvPr/>
        </p:nvSpPr>
        <p:spPr>
          <a:xfrm>
            <a:off x="2099234" y="6342468"/>
            <a:ext cx="1444653" cy="135358"/>
          </a:xfrm>
          <a:prstGeom prst="rect">
            <a:avLst/>
          </a:prstGeom>
        </p:spPr>
        <p:txBody>
          <a:bodyPr lIns="0" tIns="0" rIns="0" bIns="0" rtlCol="0" anchor="t">
            <a:spAutoFit/>
          </a:bodyPr>
          <a:lstStyle/>
          <a:p>
            <a:pPr>
              <a:lnSpc>
                <a:spcPts val="1075"/>
              </a:lnSpc>
            </a:pPr>
            <a:r>
              <a:rPr lang="en-US" sz="767" dirty="0">
                <a:solidFill>
                  <a:srgbClr val="15193F"/>
                </a:solidFill>
                <a:latin typeface="Desyrel"/>
              </a:rPr>
              <a:t>*for illustrative purposes only.</a:t>
            </a:r>
          </a:p>
        </p:txBody>
      </p:sp>
      <p:pic>
        <p:nvPicPr>
          <p:cNvPr id="6" name="Picture 5">
            <a:extLst>
              <a:ext uri="{FF2B5EF4-FFF2-40B4-BE49-F238E27FC236}">
                <a16:creationId xmlns:a16="http://schemas.microsoft.com/office/drawing/2014/main" id="{CE88E02A-F71F-54E4-791E-E48FF8016E9D}"/>
              </a:ext>
            </a:extLst>
          </p:cNvPr>
          <p:cNvPicPr>
            <a:picLocks noChangeAspect="1"/>
          </p:cNvPicPr>
          <p:nvPr/>
        </p:nvPicPr>
        <p:blipFill>
          <a:blip r:embed="rId4"/>
          <a:stretch>
            <a:fillRect/>
          </a:stretch>
        </p:blipFill>
        <p:spPr>
          <a:xfrm>
            <a:off x="2374805" y="1138334"/>
            <a:ext cx="4492720" cy="4171264"/>
          </a:xfrm>
          <a:prstGeom prst="rect">
            <a:avLst/>
          </a:prstGeom>
        </p:spPr>
      </p:pic>
    </p:spTree>
    <p:extLst>
      <p:ext uri="{BB962C8B-B14F-4D97-AF65-F5344CB8AC3E}">
        <p14:creationId xmlns:p14="http://schemas.microsoft.com/office/powerpoint/2010/main" val="3909234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5424-9677-4706-BDEA-36FCF135BBCA}"/>
              </a:ext>
            </a:extLst>
          </p:cNvPr>
          <p:cNvSpPr>
            <a:spLocks noGrp="1"/>
          </p:cNvSpPr>
          <p:nvPr>
            <p:ph type="ctrTitle"/>
          </p:nvPr>
        </p:nvSpPr>
        <p:spPr>
          <a:xfrm>
            <a:off x="1767282" y="391734"/>
            <a:ext cx="9368247" cy="556956"/>
          </a:xfrm>
          <a:prstGeom prst="rect">
            <a:avLst/>
          </a:prstGeom>
        </p:spPr>
        <p:txBody>
          <a:bodyPr>
            <a:normAutofit/>
          </a:bodyPr>
          <a:lstStyle/>
          <a:p>
            <a:r>
              <a:rPr lang="en-US" sz="3200" dirty="0"/>
              <a:t>debt service ratio</a:t>
            </a:r>
          </a:p>
        </p:txBody>
      </p:sp>
      <p:pic>
        <p:nvPicPr>
          <p:cNvPr id="5" name="Picture 4">
            <a:extLst>
              <a:ext uri="{FF2B5EF4-FFF2-40B4-BE49-F238E27FC236}">
                <a16:creationId xmlns:a16="http://schemas.microsoft.com/office/drawing/2014/main" id="{169B1DA4-4CAA-4BB5-B1C5-1D0585954767}"/>
              </a:ext>
            </a:extLst>
          </p:cNvPr>
          <p:cNvPicPr>
            <a:picLocks noChangeAspect="1"/>
          </p:cNvPicPr>
          <p:nvPr/>
        </p:nvPicPr>
        <p:blipFill>
          <a:blip r:embed="rId3"/>
          <a:stretch>
            <a:fillRect/>
          </a:stretch>
        </p:blipFill>
        <p:spPr>
          <a:xfrm>
            <a:off x="1949419" y="1191235"/>
            <a:ext cx="10061726" cy="4454555"/>
          </a:xfrm>
          <a:prstGeom prst="rect">
            <a:avLst/>
          </a:prstGeom>
        </p:spPr>
      </p:pic>
      <p:sp>
        <p:nvSpPr>
          <p:cNvPr id="3" name="TextBox 18">
            <a:extLst>
              <a:ext uri="{FF2B5EF4-FFF2-40B4-BE49-F238E27FC236}">
                <a16:creationId xmlns:a16="http://schemas.microsoft.com/office/drawing/2014/main" id="{9DBEA632-6070-A683-39C5-32ACBF688166}"/>
              </a:ext>
            </a:extLst>
          </p:cNvPr>
          <p:cNvSpPr txBox="1"/>
          <p:nvPr/>
        </p:nvSpPr>
        <p:spPr>
          <a:xfrm>
            <a:off x="2099234" y="6342468"/>
            <a:ext cx="1444653" cy="135358"/>
          </a:xfrm>
          <a:prstGeom prst="rect">
            <a:avLst/>
          </a:prstGeom>
        </p:spPr>
        <p:txBody>
          <a:bodyPr lIns="0" tIns="0" rIns="0" bIns="0" rtlCol="0" anchor="t">
            <a:spAutoFit/>
          </a:bodyPr>
          <a:lstStyle/>
          <a:p>
            <a:pPr>
              <a:lnSpc>
                <a:spcPts val="1075"/>
              </a:lnSpc>
            </a:pPr>
            <a:r>
              <a:rPr lang="en-US" sz="767" dirty="0">
                <a:solidFill>
                  <a:srgbClr val="15193F"/>
                </a:solidFill>
                <a:latin typeface="Desyrel"/>
              </a:rPr>
              <a:t>*for illustrative purposes only.</a:t>
            </a:r>
          </a:p>
        </p:txBody>
      </p:sp>
    </p:spTree>
    <p:extLst>
      <p:ext uri="{BB962C8B-B14F-4D97-AF65-F5344CB8AC3E}">
        <p14:creationId xmlns:p14="http://schemas.microsoft.com/office/powerpoint/2010/main" val="5310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97221" y="286619"/>
            <a:ext cx="3255288" cy="6284763"/>
          </a:xfrm>
          <a:custGeom>
            <a:avLst/>
            <a:gdLst/>
            <a:ahLst/>
            <a:cxnLst/>
            <a:rect l="l" t="t" r="r" b="b"/>
            <a:pathLst>
              <a:path w="4882932" h="9427145">
                <a:moveTo>
                  <a:pt x="0" y="0"/>
                </a:moveTo>
                <a:lnTo>
                  <a:pt x="4882932" y="0"/>
                </a:lnTo>
                <a:lnTo>
                  <a:pt x="4882932" y="9427146"/>
                </a:lnTo>
                <a:lnTo>
                  <a:pt x="0" y="9427146"/>
                </a:lnTo>
                <a:lnTo>
                  <a:pt x="0" y="0"/>
                </a:lnTo>
                <a:close/>
              </a:path>
            </a:pathLst>
          </a:custGeom>
          <a:blipFill>
            <a:blip r:embed="rId2"/>
            <a:stretch>
              <a:fillRect l="-14314" r="-14314"/>
            </a:stretch>
          </a:blipFill>
        </p:spPr>
        <p:txBody>
          <a:bodyPr/>
          <a:lstStyle/>
          <a:p>
            <a:endParaRPr lang="en-US" sz="1200"/>
          </a:p>
        </p:txBody>
      </p:sp>
      <p:grpSp>
        <p:nvGrpSpPr>
          <p:cNvPr id="3" name="Group 3"/>
          <p:cNvGrpSpPr/>
          <p:nvPr/>
        </p:nvGrpSpPr>
        <p:grpSpPr>
          <a:xfrm>
            <a:off x="3892205" y="0"/>
            <a:ext cx="4407591" cy="3299114"/>
            <a:chOff x="0" y="0"/>
            <a:chExt cx="2411852" cy="1805288"/>
          </a:xfrm>
        </p:grpSpPr>
        <p:sp>
          <p:nvSpPr>
            <p:cNvPr id="4" name="Freeform 4"/>
            <p:cNvSpPr/>
            <p:nvPr/>
          </p:nvSpPr>
          <p:spPr>
            <a:xfrm>
              <a:off x="0" y="0"/>
              <a:ext cx="2411851" cy="1805288"/>
            </a:xfrm>
            <a:custGeom>
              <a:avLst/>
              <a:gdLst/>
              <a:ahLst/>
              <a:cxnLst/>
              <a:rect l="l" t="t" r="r" b="b"/>
              <a:pathLst>
                <a:path w="2411851" h="1805288">
                  <a:moveTo>
                    <a:pt x="0" y="0"/>
                  </a:moveTo>
                  <a:lnTo>
                    <a:pt x="2411851" y="0"/>
                  </a:lnTo>
                  <a:lnTo>
                    <a:pt x="2411851" y="1805288"/>
                  </a:lnTo>
                  <a:lnTo>
                    <a:pt x="0" y="1805288"/>
                  </a:lnTo>
                  <a:close/>
                </a:path>
              </a:pathLst>
            </a:custGeom>
            <a:solidFill>
              <a:srgbClr val="2F5D8F"/>
            </a:solidFill>
          </p:spPr>
          <p:txBody>
            <a:bodyPr/>
            <a:lstStyle/>
            <a:p>
              <a:endParaRPr lang="en-US" sz="1200"/>
            </a:p>
          </p:txBody>
        </p:sp>
      </p:grpSp>
      <p:sp>
        <p:nvSpPr>
          <p:cNvPr id="5" name="Freeform 5"/>
          <p:cNvSpPr/>
          <p:nvPr/>
        </p:nvSpPr>
        <p:spPr>
          <a:xfrm>
            <a:off x="314200" y="286619"/>
            <a:ext cx="3255288" cy="6284763"/>
          </a:xfrm>
          <a:custGeom>
            <a:avLst/>
            <a:gdLst/>
            <a:ahLst/>
            <a:cxnLst/>
            <a:rect l="l" t="t" r="r" b="b"/>
            <a:pathLst>
              <a:path w="4882932" h="9427145">
                <a:moveTo>
                  <a:pt x="0" y="0"/>
                </a:moveTo>
                <a:lnTo>
                  <a:pt x="4882931" y="0"/>
                </a:lnTo>
                <a:lnTo>
                  <a:pt x="4882931" y="9427146"/>
                </a:lnTo>
                <a:lnTo>
                  <a:pt x="0" y="9427146"/>
                </a:lnTo>
                <a:lnTo>
                  <a:pt x="0" y="0"/>
                </a:lnTo>
                <a:close/>
              </a:path>
            </a:pathLst>
          </a:custGeom>
          <a:blipFill>
            <a:blip r:embed="rId3"/>
            <a:stretch>
              <a:fillRect l="-122131" r="-49788"/>
            </a:stretch>
          </a:blipFill>
        </p:spPr>
        <p:txBody>
          <a:bodyPr/>
          <a:lstStyle/>
          <a:p>
            <a:endParaRPr lang="en-US" sz="1200"/>
          </a:p>
        </p:txBody>
      </p:sp>
      <p:grpSp>
        <p:nvGrpSpPr>
          <p:cNvPr id="6" name="Group 6"/>
          <p:cNvGrpSpPr/>
          <p:nvPr/>
        </p:nvGrpSpPr>
        <p:grpSpPr>
          <a:xfrm>
            <a:off x="8597221" y="286619"/>
            <a:ext cx="3255288" cy="6284763"/>
            <a:chOff x="0" y="0"/>
            <a:chExt cx="1781307" cy="3439048"/>
          </a:xfrm>
        </p:grpSpPr>
        <p:sp>
          <p:nvSpPr>
            <p:cNvPr id="7" name="Freeform 7"/>
            <p:cNvSpPr/>
            <p:nvPr/>
          </p:nvSpPr>
          <p:spPr>
            <a:xfrm>
              <a:off x="0" y="0"/>
              <a:ext cx="1781307" cy="3439048"/>
            </a:xfrm>
            <a:custGeom>
              <a:avLst/>
              <a:gdLst/>
              <a:ahLst/>
              <a:cxnLst/>
              <a:rect l="l" t="t" r="r" b="b"/>
              <a:pathLst>
                <a:path w="1781307" h="3439048">
                  <a:moveTo>
                    <a:pt x="0" y="0"/>
                  </a:moveTo>
                  <a:lnTo>
                    <a:pt x="1781307" y="0"/>
                  </a:lnTo>
                  <a:lnTo>
                    <a:pt x="1781307" y="3439048"/>
                  </a:lnTo>
                  <a:lnTo>
                    <a:pt x="0" y="3439048"/>
                  </a:lnTo>
                  <a:close/>
                </a:path>
              </a:pathLst>
            </a:custGeom>
            <a:solidFill>
              <a:srgbClr val="2F5D8F">
                <a:alpha val="40000"/>
              </a:srgbClr>
            </a:solidFill>
          </p:spPr>
          <p:txBody>
            <a:bodyPr/>
            <a:lstStyle/>
            <a:p>
              <a:endParaRPr lang="en-US" sz="1200"/>
            </a:p>
          </p:txBody>
        </p:sp>
      </p:grpSp>
      <p:grpSp>
        <p:nvGrpSpPr>
          <p:cNvPr id="8" name="Group 8"/>
          <p:cNvGrpSpPr/>
          <p:nvPr/>
        </p:nvGrpSpPr>
        <p:grpSpPr>
          <a:xfrm>
            <a:off x="314200" y="286619"/>
            <a:ext cx="3255288" cy="6284763"/>
            <a:chOff x="0" y="0"/>
            <a:chExt cx="1781307" cy="3439048"/>
          </a:xfrm>
        </p:grpSpPr>
        <p:sp>
          <p:nvSpPr>
            <p:cNvPr id="9" name="Freeform 9"/>
            <p:cNvSpPr/>
            <p:nvPr/>
          </p:nvSpPr>
          <p:spPr>
            <a:xfrm>
              <a:off x="0" y="0"/>
              <a:ext cx="1781307" cy="3439048"/>
            </a:xfrm>
            <a:custGeom>
              <a:avLst/>
              <a:gdLst/>
              <a:ahLst/>
              <a:cxnLst/>
              <a:rect l="l" t="t" r="r" b="b"/>
              <a:pathLst>
                <a:path w="1781307" h="3439048">
                  <a:moveTo>
                    <a:pt x="0" y="0"/>
                  </a:moveTo>
                  <a:lnTo>
                    <a:pt x="1781307" y="0"/>
                  </a:lnTo>
                  <a:lnTo>
                    <a:pt x="1781307" y="3439048"/>
                  </a:lnTo>
                  <a:lnTo>
                    <a:pt x="0" y="3439048"/>
                  </a:lnTo>
                  <a:close/>
                </a:path>
              </a:pathLst>
            </a:custGeom>
            <a:solidFill>
              <a:srgbClr val="2F5D8F">
                <a:alpha val="40000"/>
              </a:srgbClr>
            </a:solidFill>
          </p:spPr>
          <p:txBody>
            <a:bodyPr/>
            <a:lstStyle/>
            <a:p>
              <a:endParaRPr lang="en-US" sz="1200"/>
            </a:p>
          </p:txBody>
        </p:sp>
      </p:grpSp>
      <p:grpSp>
        <p:nvGrpSpPr>
          <p:cNvPr id="10" name="Group 10"/>
          <p:cNvGrpSpPr/>
          <p:nvPr/>
        </p:nvGrpSpPr>
        <p:grpSpPr>
          <a:xfrm rot="5400000">
            <a:off x="3296436" y="1419890"/>
            <a:ext cx="876335" cy="589220"/>
            <a:chOff x="0" y="0"/>
            <a:chExt cx="1930400" cy="1297940"/>
          </a:xfrm>
        </p:grpSpPr>
        <p:sp>
          <p:nvSpPr>
            <p:cNvPr id="11" name="Freeform 11"/>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2F5D8F"/>
            </a:solidFill>
          </p:spPr>
          <p:txBody>
            <a:bodyPr/>
            <a:lstStyle/>
            <a:p>
              <a:endParaRPr lang="en-US" sz="1200"/>
            </a:p>
          </p:txBody>
        </p:sp>
      </p:grpSp>
      <p:grpSp>
        <p:nvGrpSpPr>
          <p:cNvPr id="12" name="Group 12"/>
          <p:cNvGrpSpPr/>
          <p:nvPr/>
        </p:nvGrpSpPr>
        <p:grpSpPr>
          <a:xfrm rot="-10800000">
            <a:off x="3892205" y="3556207"/>
            <a:ext cx="4407591" cy="3301793"/>
            <a:chOff x="0" y="0"/>
            <a:chExt cx="2411852" cy="1806755"/>
          </a:xfrm>
        </p:grpSpPr>
        <p:sp>
          <p:nvSpPr>
            <p:cNvPr id="13" name="Freeform 13"/>
            <p:cNvSpPr/>
            <p:nvPr/>
          </p:nvSpPr>
          <p:spPr>
            <a:xfrm>
              <a:off x="0" y="0"/>
              <a:ext cx="2411851" cy="1806755"/>
            </a:xfrm>
            <a:custGeom>
              <a:avLst/>
              <a:gdLst/>
              <a:ahLst/>
              <a:cxnLst/>
              <a:rect l="l" t="t" r="r" b="b"/>
              <a:pathLst>
                <a:path w="2411851" h="1806755">
                  <a:moveTo>
                    <a:pt x="0" y="0"/>
                  </a:moveTo>
                  <a:lnTo>
                    <a:pt x="2411851" y="0"/>
                  </a:lnTo>
                  <a:lnTo>
                    <a:pt x="2411851" y="1806755"/>
                  </a:lnTo>
                  <a:lnTo>
                    <a:pt x="0" y="1806755"/>
                  </a:lnTo>
                  <a:close/>
                </a:path>
              </a:pathLst>
            </a:custGeom>
            <a:solidFill>
              <a:srgbClr val="15193F"/>
            </a:solidFill>
          </p:spPr>
          <p:txBody>
            <a:bodyPr/>
            <a:lstStyle/>
            <a:p>
              <a:endParaRPr lang="en-US" sz="1200"/>
            </a:p>
          </p:txBody>
        </p:sp>
      </p:grpSp>
      <p:grpSp>
        <p:nvGrpSpPr>
          <p:cNvPr id="14" name="Group 14"/>
          <p:cNvGrpSpPr/>
          <p:nvPr/>
        </p:nvGrpSpPr>
        <p:grpSpPr>
          <a:xfrm rot="-5400000">
            <a:off x="8019230" y="4848890"/>
            <a:ext cx="876335" cy="589220"/>
            <a:chOff x="0" y="0"/>
            <a:chExt cx="1930400" cy="1297940"/>
          </a:xfrm>
        </p:grpSpPr>
        <p:sp>
          <p:nvSpPr>
            <p:cNvPr id="15" name="Freeform 15"/>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15193F"/>
            </a:solidFill>
          </p:spPr>
          <p:txBody>
            <a:bodyPr/>
            <a:lstStyle/>
            <a:p>
              <a:endParaRPr lang="en-US" sz="1200"/>
            </a:p>
          </p:txBody>
        </p:sp>
      </p:grpSp>
      <p:sp>
        <p:nvSpPr>
          <p:cNvPr id="16" name="Freeform 16"/>
          <p:cNvSpPr/>
          <p:nvPr/>
        </p:nvSpPr>
        <p:spPr>
          <a:xfrm>
            <a:off x="9504651" y="5724090"/>
            <a:ext cx="1440428" cy="729817"/>
          </a:xfrm>
          <a:custGeom>
            <a:avLst/>
            <a:gdLst/>
            <a:ahLst/>
            <a:cxnLst/>
            <a:rect l="l" t="t" r="r" b="b"/>
            <a:pathLst>
              <a:path w="2160642" h="1094725">
                <a:moveTo>
                  <a:pt x="0" y="0"/>
                </a:moveTo>
                <a:lnTo>
                  <a:pt x="2160642" y="0"/>
                </a:lnTo>
                <a:lnTo>
                  <a:pt x="2160642" y="1094725"/>
                </a:lnTo>
                <a:lnTo>
                  <a:pt x="0" y="1094725"/>
                </a:lnTo>
                <a:lnTo>
                  <a:pt x="0" y="0"/>
                </a:lnTo>
                <a:close/>
              </a:path>
            </a:pathLst>
          </a:custGeom>
          <a:blipFill>
            <a:blip r:embed="rId4"/>
            <a:stretch>
              <a:fillRect/>
            </a:stretch>
          </a:blipFill>
        </p:spPr>
        <p:txBody>
          <a:bodyPr/>
          <a:lstStyle/>
          <a:p>
            <a:endParaRPr lang="en-US" sz="1200"/>
          </a:p>
        </p:txBody>
      </p:sp>
      <p:sp>
        <p:nvSpPr>
          <p:cNvPr id="17" name="TextBox 17"/>
          <p:cNvSpPr txBox="1"/>
          <p:nvPr/>
        </p:nvSpPr>
        <p:spPr>
          <a:xfrm>
            <a:off x="4352033" y="730564"/>
            <a:ext cx="3487934" cy="348109"/>
          </a:xfrm>
          <a:prstGeom prst="rect">
            <a:avLst/>
          </a:prstGeom>
        </p:spPr>
        <p:txBody>
          <a:bodyPr lIns="0" tIns="0" rIns="0" bIns="0" rtlCol="0" anchor="t">
            <a:spAutoFit/>
          </a:bodyPr>
          <a:lstStyle/>
          <a:p>
            <a:pPr algn="ctr">
              <a:lnSpc>
                <a:spcPts val="2987"/>
              </a:lnSpc>
            </a:pPr>
            <a:r>
              <a:rPr lang="en-US" sz="2133">
                <a:solidFill>
                  <a:srgbClr val="FFFFFF"/>
                </a:solidFill>
                <a:latin typeface="Century Gothic 1"/>
              </a:rPr>
              <a:t>debt avalanche method</a:t>
            </a:r>
          </a:p>
        </p:txBody>
      </p:sp>
      <p:sp>
        <p:nvSpPr>
          <p:cNvPr id="18" name="TextBox 18"/>
          <p:cNvSpPr txBox="1"/>
          <p:nvPr/>
        </p:nvSpPr>
        <p:spPr>
          <a:xfrm>
            <a:off x="4224887" y="1228827"/>
            <a:ext cx="3855351" cy="1318118"/>
          </a:xfrm>
          <a:prstGeom prst="rect">
            <a:avLst/>
          </a:prstGeom>
        </p:spPr>
        <p:txBody>
          <a:bodyPr lIns="0" tIns="0" rIns="0" bIns="0" rtlCol="0" anchor="t">
            <a:spAutoFit/>
          </a:bodyPr>
          <a:lstStyle/>
          <a:p>
            <a:pPr marL="287880" lvl="1" indent="-143940">
              <a:lnSpc>
                <a:spcPts val="2133"/>
              </a:lnSpc>
              <a:buFont typeface="Arial"/>
              <a:buChar char="•"/>
            </a:pPr>
            <a:r>
              <a:rPr lang="en-US" sz="1333" dirty="0">
                <a:solidFill>
                  <a:srgbClr val="FFFFFF"/>
                </a:solidFill>
                <a:latin typeface="Century Gothic" panose="020B0502020202020204" pitchFamily="34" charset="0"/>
              </a:rPr>
              <a:t>pay debts in order of interest rate</a:t>
            </a:r>
          </a:p>
          <a:p>
            <a:pPr marL="287880" lvl="1" indent="-143940">
              <a:lnSpc>
                <a:spcPts val="2133"/>
              </a:lnSpc>
              <a:buFont typeface="Arial"/>
              <a:buChar char="•"/>
            </a:pPr>
            <a:r>
              <a:rPr lang="en-US" sz="1333" dirty="0">
                <a:solidFill>
                  <a:srgbClr val="FFFFFF"/>
                </a:solidFill>
                <a:latin typeface="Century Gothic" panose="020B0502020202020204" pitchFamily="34" charset="0"/>
              </a:rPr>
              <a:t>start with the highest interest rate</a:t>
            </a:r>
          </a:p>
          <a:p>
            <a:pPr marL="287880" lvl="1" indent="-143940">
              <a:lnSpc>
                <a:spcPts val="2133"/>
              </a:lnSpc>
              <a:buFont typeface="Arial"/>
              <a:buChar char="•"/>
            </a:pPr>
            <a:r>
              <a:rPr lang="en-US" sz="1333" dirty="0">
                <a:solidFill>
                  <a:srgbClr val="FFFFFF"/>
                </a:solidFill>
                <a:latin typeface="Century Gothic" panose="020B0502020202020204" pitchFamily="34" charset="0"/>
              </a:rPr>
              <a:t>focus on paying off one balance at a time in order of interest rate while still paying minimum balance on all other debts</a:t>
            </a:r>
          </a:p>
        </p:txBody>
      </p:sp>
      <p:sp>
        <p:nvSpPr>
          <p:cNvPr id="19" name="TextBox 19"/>
          <p:cNvSpPr txBox="1"/>
          <p:nvPr/>
        </p:nvSpPr>
        <p:spPr>
          <a:xfrm>
            <a:off x="4565358" y="3763312"/>
            <a:ext cx="3061284" cy="348109"/>
          </a:xfrm>
          <a:prstGeom prst="rect">
            <a:avLst/>
          </a:prstGeom>
        </p:spPr>
        <p:txBody>
          <a:bodyPr lIns="0" tIns="0" rIns="0" bIns="0" rtlCol="0" anchor="t">
            <a:spAutoFit/>
          </a:bodyPr>
          <a:lstStyle/>
          <a:p>
            <a:pPr algn="ctr">
              <a:lnSpc>
                <a:spcPts val="2987"/>
              </a:lnSpc>
              <a:spcBef>
                <a:spcPct val="0"/>
              </a:spcBef>
            </a:pPr>
            <a:r>
              <a:rPr lang="en-US" sz="2133">
                <a:solidFill>
                  <a:srgbClr val="FFFFFF"/>
                </a:solidFill>
                <a:latin typeface="Century Gothic 1"/>
              </a:rPr>
              <a:t>debt snowball method</a:t>
            </a:r>
          </a:p>
        </p:txBody>
      </p:sp>
      <p:sp>
        <p:nvSpPr>
          <p:cNvPr id="20" name="TextBox 20"/>
          <p:cNvSpPr txBox="1"/>
          <p:nvPr/>
        </p:nvSpPr>
        <p:spPr>
          <a:xfrm>
            <a:off x="4224887" y="4353115"/>
            <a:ext cx="3855351" cy="1856727"/>
          </a:xfrm>
          <a:prstGeom prst="rect">
            <a:avLst/>
          </a:prstGeom>
        </p:spPr>
        <p:txBody>
          <a:bodyPr lIns="0" tIns="0" rIns="0" bIns="0" rtlCol="0" anchor="t">
            <a:spAutoFit/>
          </a:bodyPr>
          <a:lstStyle/>
          <a:p>
            <a:pPr marL="287880" lvl="1" indent="-143940">
              <a:lnSpc>
                <a:spcPts val="2133"/>
              </a:lnSpc>
              <a:buFont typeface="Arial"/>
              <a:buChar char="•"/>
            </a:pPr>
            <a:r>
              <a:rPr lang="en-US" sz="1333" dirty="0">
                <a:solidFill>
                  <a:srgbClr val="FFFFFF"/>
                </a:solidFill>
                <a:latin typeface="Century Gothic" panose="020B0502020202020204" pitchFamily="34" charset="0"/>
              </a:rPr>
              <a:t>pay debts in order of balance amount</a:t>
            </a:r>
          </a:p>
          <a:p>
            <a:pPr marL="287880" lvl="1" indent="-143940">
              <a:lnSpc>
                <a:spcPts val="2133"/>
              </a:lnSpc>
              <a:buFont typeface="Arial"/>
              <a:buChar char="•"/>
            </a:pPr>
            <a:r>
              <a:rPr lang="en-US" sz="1333" dirty="0">
                <a:solidFill>
                  <a:srgbClr val="FFFFFF"/>
                </a:solidFill>
                <a:latin typeface="Century Gothic" panose="020B0502020202020204" pitchFamily="34" charset="0"/>
              </a:rPr>
              <a:t>start with the smallest balance</a:t>
            </a:r>
          </a:p>
          <a:p>
            <a:pPr marL="287880" lvl="1" indent="-143940">
              <a:lnSpc>
                <a:spcPts val="2133"/>
              </a:lnSpc>
              <a:buFont typeface="Arial"/>
              <a:buChar char="•"/>
            </a:pPr>
            <a:r>
              <a:rPr lang="en-US" sz="1333" dirty="0">
                <a:solidFill>
                  <a:srgbClr val="FFFFFF"/>
                </a:solidFill>
                <a:latin typeface="Century Gothic" panose="020B0502020202020204" pitchFamily="34" charset="0"/>
              </a:rPr>
              <a:t>if debts have the same balance put the debt with higher interest rate first </a:t>
            </a:r>
          </a:p>
          <a:p>
            <a:pPr marL="287880" lvl="1" indent="-143940">
              <a:lnSpc>
                <a:spcPts val="2133"/>
              </a:lnSpc>
              <a:spcBef>
                <a:spcPct val="0"/>
              </a:spcBef>
              <a:buFont typeface="Arial"/>
              <a:buChar char="•"/>
            </a:pPr>
            <a:r>
              <a:rPr lang="en-US" sz="1333" dirty="0">
                <a:solidFill>
                  <a:srgbClr val="FFFFFF"/>
                </a:solidFill>
                <a:latin typeface="Century Gothic" panose="020B0502020202020204" pitchFamily="34" charset="0"/>
              </a:rPr>
              <a:t>focus on paying off one balance at a time, in order of smallest to largest, while still making minimum payments on other debts</a:t>
            </a:r>
          </a:p>
        </p:txBody>
      </p:sp>
      <p:sp>
        <p:nvSpPr>
          <p:cNvPr id="21" name="TextBox 21"/>
          <p:cNvSpPr txBox="1"/>
          <p:nvPr/>
        </p:nvSpPr>
        <p:spPr>
          <a:xfrm>
            <a:off x="4458377" y="2628729"/>
            <a:ext cx="3275247" cy="464294"/>
          </a:xfrm>
          <a:prstGeom prst="rect">
            <a:avLst/>
          </a:prstGeom>
        </p:spPr>
        <p:txBody>
          <a:bodyPr lIns="0" tIns="0" rIns="0" bIns="0" rtlCol="0" anchor="t">
            <a:spAutoFit/>
          </a:bodyPr>
          <a:lstStyle/>
          <a:p>
            <a:pPr algn="ctr">
              <a:lnSpc>
                <a:spcPts val="1866"/>
              </a:lnSpc>
            </a:pPr>
            <a:r>
              <a:rPr lang="en-US" sz="1333" dirty="0">
                <a:solidFill>
                  <a:srgbClr val="FFFFFF"/>
                </a:solidFill>
                <a:latin typeface="Century Gothic" panose="020B0502020202020204" pitchFamily="34" charset="0"/>
              </a:rPr>
              <a:t>benefit: pay debts off faster and pay less interest</a:t>
            </a:r>
          </a:p>
        </p:txBody>
      </p:sp>
      <p:sp>
        <p:nvSpPr>
          <p:cNvPr id="22" name="TextBox 22"/>
          <p:cNvSpPr txBox="1"/>
          <p:nvPr/>
        </p:nvSpPr>
        <p:spPr>
          <a:xfrm>
            <a:off x="5016848" y="6327965"/>
            <a:ext cx="2158305" cy="221664"/>
          </a:xfrm>
          <a:prstGeom prst="rect">
            <a:avLst/>
          </a:prstGeom>
        </p:spPr>
        <p:txBody>
          <a:bodyPr lIns="0" tIns="0" rIns="0" bIns="0" rtlCol="0" anchor="t">
            <a:spAutoFit/>
          </a:bodyPr>
          <a:lstStyle/>
          <a:p>
            <a:pPr algn="ctr">
              <a:lnSpc>
                <a:spcPts val="1866"/>
              </a:lnSpc>
            </a:pPr>
            <a:r>
              <a:rPr lang="en-US" sz="1333" dirty="0">
                <a:solidFill>
                  <a:srgbClr val="FFFFFF"/>
                </a:solidFill>
                <a:latin typeface="Century Gothic" panose="020B0502020202020204" pitchFamily="34" charset="0"/>
              </a:rPr>
              <a:t>benefit: quick satisfaction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7504</TotalTime>
  <Words>1686</Words>
  <Application>Microsoft Office PowerPoint</Application>
  <PresentationFormat>Widescreen</PresentationFormat>
  <Paragraphs>505</Paragraphs>
  <Slides>31</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Calibri</vt:lpstr>
      <vt:lpstr>Calibri Light</vt:lpstr>
      <vt:lpstr>Century Gothic</vt:lpstr>
      <vt:lpstr>Century Gothic 1</vt:lpstr>
      <vt:lpstr>Century Gothic Bold</vt:lpstr>
      <vt:lpstr>Desyrel</vt:lpstr>
      <vt:lpstr>Wingdings</vt:lpstr>
      <vt:lpstr>Office Theme</vt:lpstr>
      <vt:lpstr>Office Theme</vt:lpstr>
      <vt:lpstr>welcome to our   spending plan + emergency savings intellicast!</vt:lpstr>
      <vt:lpstr>intellicast:  spending plan + emergency savings</vt:lpstr>
      <vt:lpstr>meet your intellicents team</vt:lpstr>
      <vt:lpstr>meet your intellicents team</vt:lpstr>
      <vt:lpstr>Budgeting, Debt, Savings, and Spending…. What do you need to know?</vt:lpstr>
      <vt:lpstr>budgeting targets</vt:lpstr>
      <vt:lpstr>acceptable levels of debt</vt:lpstr>
      <vt:lpstr>debt service ratio</vt:lpstr>
      <vt:lpstr>PowerPoint Presentation</vt:lpstr>
      <vt:lpstr>step 1:  take an inventory of your debt</vt:lpstr>
      <vt:lpstr>step 2:  choose a repayment method</vt:lpstr>
      <vt:lpstr>step 3:  make minimum payments</vt:lpstr>
      <vt:lpstr>step 4:  apply extra principal payments</vt:lpstr>
      <vt:lpstr>step 5:  roll payments as debts pay off</vt:lpstr>
      <vt:lpstr>PowerPoint Presentation</vt:lpstr>
      <vt:lpstr>what is a sinking fund?</vt:lpstr>
      <vt:lpstr>PowerPoint Presentation</vt:lpstr>
      <vt:lpstr>PowerPoint Presentation</vt:lpstr>
      <vt:lpstr>PowerPoint Presentation</vt:lpstr>
      <vt:lpstr>PowerPoint Presentation</vt:lpstr>
      <vt:lpstr>PowerPoint Presentation</vt:lpstr>
      <vt:lpstr>emergency savings fund</vt:lpstr>
      <vt:lpstr>Apply the method</vt:lpstr>
      <vt:lpstr>PowerPoint Presentation</vt:lpstr>
      <vt:lpstr>PowerPoint Presentation</vt:lpstr>
      <vt:lpstr>PowerPoint Presentation</vt:lpstr>
      <vt:lpstr>PowerPoint Presentation</vt:lpstr>
      <vt:lpstr>PowerPoint Presentation</vt:lpstr>
      <vt:lpstr>PowerPoint Presentation</vt:lpstr>
      <vt:lpstr>disclosures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 Categories</dc:title>
  <dc:creator>Lindsay Stout</dc:creator>
  <cp:lastModifiedBy>Maranda Tufte</cp:lastModifiedBy>
  <cp:revision>29</cp:revision>
  <dcterms:created xsi:type="dcterms:W3CDTF">2023-10-19T21:33:36Z</dcterms:created>
  <dcterms:modified xsi:type="dcterms:W3CDTF">2024-01-08T19:16:28Z</dcterms:modified>
</cp:coreProperties>
</file>